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F25133-7B0E-468D-9B7C-9C176F19D7AD}" type="doc">
      <dgm:prSet loTypeId="urn:microsoft.com/office/officeart/2005/8/layout/process5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09245AE4-FC1D-4FC8-A4A8-0E1E2E98AC6D}">
      <dgm:prSet phldrT="[Text]"/>
      <dgm:spPr/>
      <dgm:t>
        <a:bodyPr/>
        <a:lstStyle/>
        <a:p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จนท.เขตลงทะเบียน</a:t>
          </a:r>
        </a:p>
      </dgm:t>
    </dgm:pt>
    <dgm:pt modelId="{70084A49-4CB0-4604-A464-E4CCB1C89F5C}" type="parTrans" cxnId="{FCA97466-61CB-4F7C-8C2E-51BB8EF7BC47}">
      <dgm:prSet/>
      <dgm:spPr/>
      <dgm:t>
        <a:bodyPr/>
        <a:lstStyle/>
        <a:p>
          <a:endParaRPr lang="th-TH"/>
        </a:p>
      </dgm:t>
    </dgm:pt>
    <dgm:pt modelId="{464729D0-E5C6-494F-ACFE-7D57C7DCC1A1}" type="sibTrans" cxnId="{FCA97466-61CB-4F7C-8C2E-51BB8EF7BC47}">
      <dgm:prSet/>
      <dgm:spPr/>
      <dgm:t>
        <a:bodyPr/>
        <a:lstStyle/>
        <a:p>
          <a:endParaRPr lang="th-TH"/>
        </a:p>
      </dgm:t>
    </dgm:pt>
    <dgm:pt modelId="{3EC7FCD6-AF03-4A7E-B472-470F3FE337E8}">
      <dgm:prSet phldrT="[Text]"/>
      <dgm:spPr/>
      <dgm:t>
        <a:bodyPr/>
        <a:lstStyle/>
        <a:p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จนท.เขตกรอกแบบขอลงทะเบียนผ่านเว็บกลุ่มสารสนเทศ</a:t>
          </a:r>
        </a:p>
      </dgm:t>
    </dgm:pt>
    <dgm:pt modelId="{3627CF0A-05E3-4D92-87AA-ADD1FF06ADD1}" type="parTrans" cxnId="{590A8916-2434-4C77-B7EA-5B3281B31370}">
      <dgm:prSet/>
      <dgm:spPr/>
      <dgm:t>
        <a:bodyPr/>
        <a:lstStyle/>
        <a:p>
          <a:endParaRPr lang="th-TH"/>
        </a:p>
      </dgm:t>
    </dgm:pt>
    <dgm:pt modelId="{B6F7324C-1D4E-4D6A-B9B4-60B95D983F54}" type="sibTrans" cxnId="{590A8916-2434-4C77-B7EA-5B3281B31370}">
      <dgm:prSet/>
      <dgm:spPr/>
      <dgm:t>
        <a:bodyPr/>
        <a:lstStyle/>
        <a:p>
          <a:endParaRPr lang="th-TH"/>
        </a:p>
      </dgm:t>
    </dgm:pt>
    <dgm:pt modelId="{7FD99FAE-F834-4D98-B339-80D79FAC925A}">
      <dgm:prSet phldrT="[Text]"/>
      <dgm:spPr/>
      <dgm:t>
        <a:bodyPr/>
        <a:lstStyle/>
        <a:p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จนท.กลุ่มสารสนเทศตรวจสอบข้อมูล</a:t>
          </a:r>
        </a:p>
      </dgm:t>
    </dgm:pt>
    <dgm:pt modelId="{A1719F86-D0FD-43A5-B5A2-382F95F06342}" type="parTrans" cxnId="{60E8A7FA-5172-474E-ADA5-905509FA3435}">
      <dgm:prSet/>
      <dgm:spPr/>
      <dgm:t>
        <a:bodyPr/>
        <a:lstStyle/>
        <a:p>
          <a:endParaRPr lang="th-TH"/>
        </a:p>
      </dgm:t>
    </dgm:pt>
    <dgm:pt modelId="{C76AFA9D-E2B7-4404-B333-1F75737159A2}" type="sibTrans" cxnId="{60E8A7FA-5172-474E-ADA5-905509FA3435}">
      <dgm:prSet/>
      <dgm:spPr/>
      <dgm:t>
        <a:bodyPr/>
        <a:lstStyle/>
        <a:p>
          <a:endParaRPr lang="th-TH"/>
        </a:p>
      </dgm:t>
    </dgm:pt>
    <dgm:pt modelId="{13F974AD-AD01-43CF-B557-33F536FABF8C}">
      <dgm:prSet phldrT="[Text]"/>
      <dgm:spPr/>
      <dgm:t>
        <a:bodyPr/>
        <a:lstStyle/>
        <a:p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จนท.กลุ่มสารสนเทศรับรองสถานะ</a:t>
          </a:r>
        </a:p>
      </dgm:t>
    </dgm:pt>
    <dgm:pt modelId="{0BE86AEC-0B3D-4310-BDC2-BD30AEF97663}" type="parTrans" cxnId="{247A6B5B-D1AA-4DF2-9531-CE94166EDE7B}">
      <dgm:prSet/>
      <dgm:spPr/>
      <dgm:t>
        <a:bodyPr/>
        <a:lstStyle/>
        <a:p>
          <a:endParaRPr lang="th-TH"/>
        </a:p>
      </dgm:t>
    </dgm:pt>
    <dgm:pt modelId="{40E1178D-9381-4404-9ED6-E84EB72308B2}" type="sibTrans" cxnId="{247A6B5B-D1AA-4DF2-9531-CE94166EDE7B}">
      <dgm:prSet/>
      <dgm:spPr/>
      <dgm:t>
        <a:bodyPr/>
        <a:lstStyle/>
        <a:p>
          <a:endParaRPr lang="th-TH"/>
        </a:p>
      </dgm:t>
    </dgm:pt>
    <dgm:pt modelId="{2E44874A-CA6D-4861-BC25-37EB457DB800}">
      <dgm:prSet phldrT="[Text]"/>
      <dgm:spPr/>
      <dgm:t>
        <a:bodyPr/>
        <a:lstStyle/>
        <a:p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แจ้งผลการรับรองบนเว็บกลุ่มสารสนเทศ</a:t>
          </a:r>
        </a:p>
      </dgm:t>
    </dgm:pt>
    <dgm:pt modelId="{D8C05A7F-DA8F-4F23-A50B-B9442EF29177}" type="parTrans" cxnId="{B125BDA7-614D-403D-9BE0-5E8E57D5CABF}">
      <dgm:prSet/>
      <dgm:spPr/>
      <dgm:t>
        <a:bodyPr/>
        <a:lstStyle/>
        <a:p>
          <a:endParaRPr lang="th-TH"/>
        </a:p>
      </dgm:t>
    </dgm:pt>
    <dgm:pt modelId="{0996E204-1A2D-4CFB-898C-6BB1F75BF5E1}" type="sibTrans" cxnId="{B125BDA7-614D-403D-9BE0-5E8E57D5CABF}">
      <dgm:prSet/>
      <dgm:spPr/>
      <dgm:t>
        <a:bodyPr/>
        <a:lstStyle/>
        <a:p>
          <a:endParaRPr lang="th-TH"/>
        </a:p>
      </dgm:t>
    </dgm:pt>
    <dgm:pt modelId="{71D2B53C-8677-40D7-AF9A-8004A6004B59}">
      <dgm:prSet phldrT="[Text]"/>
      <dgm:spPr/>
      <dgm:t>
        <a:bodyPr/>
        <a:lstStyle/>
        <a:p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จนท.เขตเข้าใช้งานในระบบออกรหัส </a:t>
          </a:r>
          <a:r>
            <a:rPr lang="en-US" dirty="0">
              <a:latin typeface="TH Sarabun New" panose="020B0500040200020003" pitchFamily="34" charset="-34"/>
              <a:cs typeface="TH Sarabun New" panose="020B0500040200020003" pitchFamily="34" charset="-34"/>
            </a:rPr>
            <a:t>G</a:t>
          </a:r>
          <a:endParaRPr lang="th-TH" dirty="0">
            <a:latin typeface="TH Sarabun New" panose="020B0500040200020003" pitchFamily="34" charset="-34"/>
            <a:cs typeface="TH Sarabun New" panose="020B0500040200020003" pitchFamily="34" charset="-34"/>
          </a:endParaRPr>
        </a:p>
      </dgm:t>
    </dgm:pt>
    <dgm:pt modelId="{5A3A5B06-2237-4212-96A2-57F9C8DED52D}" type="parTrans" cxnId="{46376011-DAC0-45CD-ADD2-BEBD9557EB5C}">
      <dgm:prSet/>
      <dgm:spPr/>
      <dgm:t>
        <a:bodyPr/>
        <a:lstStyle/>
        <a:p>
          <a:endParaRPr lang="th-TH"/>
        </a:p>
      </dgm:t>
    </dgm:pt>
    <dgm:pt modelId="{3C0C2F2E-8DE9-4C57-A71B-CDC919962E26}" type="sibTrans" cxnId="{46376011-DAC0-45CD-ADD2-BEBD9557EB5C}">
      <dgm:prSet/>
      <dgm:spPr/>
      <dgm:t>
        <a:bodyPr/>
        <a:lstStyle/>
        <a:p>
          <a:endParaRPr lang="th-TH"/>
        </a:p>
      </dgm:t>
    </dgm:pt>
    <dgm:pt modelId="{3B82B31C-1DC1-4636-B747-4B8A489CD135}" type="pres">
      <dgm:prSet presAssocID="{F7F25133-7B0E-468D-9B7C-9C176F19D7AD}" presName="diagram" presStyleCnt="0">
        <dgm:presLayoutVars>
          <dgm:dir/>
          <dgm:resizeHandles val="exact"/>
        </dgm:presLayoutVars>
      </dgm:prSet>
      <dgm:spPr/>
    </dgm:pt>
    <dgm:pt modelId="{98D8C1CF-0A25-444C-BC1A-ADCF07BDC7C7}" type="pres">
      <dgm:prSet presAssocID="{09245AE4-FC1D-4FC8-A4A8-0E1E2E98AC6D}" presName="node" presStyleLbl="node1" presStyleIdx="0" presStyleCnt="6">
        <dgm:presLayoutVars>
          <dgm:bulletEnabled val="1"/>
        </dgm:presLayoutVars>
      </dgm:prSet>
      <dgm:spPr/>
    </dgm:pt>
    <dgm:pt modelId="{222876CA-A52E-4E7F-AD84-1906F5988A54}" type="pres">
      <dgm:prSet presAssocID="{464729D0-E5C6-494F-ACFE-7D57C7DCC1A1}" presName="sibTrans" presStyleLbl="sibTrans2D1" presStyleIdx="0" presStyleCnt="5"/>
      <dgm:spPr/>
    </dgm:pt>
    <dgm:pt modelId="{09743227-5CA9-40C7-8FF2-D048C11E6FE3}" type="pres">
      <dgm:prSet presAssocID="{464729D0-E5C6-494F-ACFE-7D57C7DCC1A1}" presName="connectorText" presStyleLbl="sibTrans2D1" presStyleIdx="0" presStyleCnt="5"/>
      <dgm:spPr/>
    </dgm:pt>
    <dgm:pt modelId="{6234D526-9662-4B61-A9FB-14F4B11982BC}" type="pres">
      <dgm:prSet presAssocID="{3EC7FCD6-AF03-4A7E-B472-470F3FE337E8}" presName="node" presStyleLbl="node1" presStyleIdx="1" presStyleCnt="6">
        <dgm:presLayoutVars>
          <dgm:bulletEnabled val="1"/>
        </dgm:presLayoutVars>
      </dgm:prSet>
      <dgm:spPr/>
    </dgm:pt>
    <dgm:pt modelId="{F6B3F00A-ACB1-4654-A6BB-AB460374B12D}" type="pres">
      <dgm:prSet presAssocID="{B6F7324C-1D4E-4D6A-B9B4-60B95D983F54}" presName="sibTrans" presStyleLbl="sibTrans2D1" presStyleIdx="1" presStyleCnt="5"/>
      <dgm:spPr/>
    </dgm:pt>
    <dgm:pt modelId="{BE4F3189-2118-4B3C-99E2-38A1DD0B2D7B}" type="pres">
      <dgm:prSet presAssocID="{B6F7324C-1D4E-4D6A-B9B4-60B95D983F54}" presName="connectorText" presStyleLbl="sibTrans2D1" presStyleIdx="1" presStyleCnt="5"/>
      <dgm:spPr/>
    </dgm:pt>
    <dgm:pt modelId="{1A2C0EC2-6A7D-42B1-8165-AFCAF177A1E5}" type="pres">
      <dgm:prSet presAssocID="{7FD99FAE-F834-4D98-B339-80D79FAC925A}" presName="node" presStyleLbl="node1" presStyleIdx="2" presStyleCnt="6">
        <dgm:presLayoutVars>
          <dgm:bulletEnabled val="1"/>
        </dgm:presLayoutVars>
      </dgm:prSet>
      <dgm:spPr/>
    </dgm:pt>
    <dgm:pt modelId="{7A4A17FE-A696-46EA-AD6E-9D295FD5C3B9}" type="pres">
      <dgm:prSet presAssocID="{C76AFA9D-E2B7-4404-B333-1F75737159A2}" presName="sibTrans" presStyleLbl="sibTrans2D1" presStyleIdx="2" presStyleCnt="5"/>
      <dgm:spPr/>
    </dgm:pt>
    <dgm:pt modelId="{02EDC576-2B63-43F3-9182-7AFB03F84D8B}" type="pres">
      <dgm:prSet presAssocID="{C76AFA9D-E2B7-4404-B333-1F75737159A2}" presName="connectorText" presStyleLbl="sibTrans2D1" presStyleIdx="2" presStyleCnt="5"/>
      <dgm:spPr/>
    </dgm:pt>
    <dgm:pt modelId="{CEEB5196-B4A7-4A4C-A94E-5C38CA82AD6E}" type="pres">
      <dgm:prSet presAssocID="{13F974AD-AD01-43CF-B557-33F536FABF8C}" presName="node" presStyleLbl="node1" presStyleIdx="3" presStyleCnt="6">
        <dgm:presLayoutVars>
          <dgm:bulletEnabled val="1"/>
        </dgm:presLayoutVars>
      </dgm:prSet>
      <dgm:spPr/>
    </dgm:pt>
    <dgm:pt modelId="{5BD0091D-BAE7-4DA9-9F93-C3D0E1179330}" type="pres">
      <dgm:prSet presAssocID="{40E1178D-9381-4404-9ED6-E84EB72308B2}" presName="sibTrans" presStyleLbl="sibTrans2D1" presStyleIdx="3" presStyleCnt="5"/>
      <dgm:spPr/>
    </dgm:pt>
    <dgm:pt modelId="{47EE0434-A0A9-46E5-B58D-620491FC367B}" type="pres">
      <dgm:prSet presAssocID="{40E1178D-9381-4404-9ED6-E84EB72308B2}" presName="connectorText" presStyleLbl="sibTrans2D1" presStyleIdx="3" presStyleCnt="5"/>
      <dgm:spPr/>
    </dgm:pt>
    <dgm:pt modelId="{F9A5FCB7-B922-4B2D-881E-F572CA1B2A55}" type="pres">
      <dgm:prSet presAssocID="{2E44874A-CA6D-4861-BC25-37EB457DB800}" presName="node" presStyleLbl="node1" presStyleIdx="4" presStyleCnt="6">
        <dgm:presLayoutVars>
          <dgm:bulletEnabled val="1"/>
        </dgm:presLayoutVars>
      </dgm:prSet>
      <dgm:spPr/>
    </dgm:pt>
    <dgm:pt modelId="{BA52EE8C-1975-4FCC-8815-41DB5CFBD07F}" type="pres">
      <dgm:prSet presAssocID="{0996E204-1A2D-4CFB-898C-6BB1F75BF5E1}" presName="sibTrans" presStyleLbl="sibTrans2D1" presStyleIdx="4" presStyleCnt="5"/>
      <dgm:spPr/>
    </dgm:pt>
    <dgm:pt modelId="{E2E473C7-1F5F-46D6-9925-766B04C6C28C}" type="pres">
      <dgm:prSet presAssocID="{0996E204-1A2D-4CFB-898C-6BB1F75BF5E1}" presName="connectorText" presStyleLbl="sibTrans2D1" presStyleIdx="4" presStyleCnt="5"/>
      <dgm:spPr/>
    </dgm:pt>
    <dgm:pt modelId="{3F16372F-DDC8-4E73-88E3-3D9F6242F8D2}" type="pres">
      <dgm:prSet presAssocID="{71D2B53C-8677-40D7-AF9A-8004A6004B59}" presName="node" presStyleLbl="node1" presStyleIdx="5" presStyleCnt="6">
        <dgm:presLayoutVars>
          <dgm:bulletEnabled val="1"/>
        </dgm:presLayoutVars>
      </dgm:prSet>
      <dgm:spPr/>
    </dgm:pt>
  </dgm:ptLst>
  <dgm:cxnLst>
    <dgm:cxn modelId="{46376011-DAC0-45CD-ADD2-BEBD9557EB5C}" srcId="{F7F25133-7B0E-468D-9B7C-9C176F19D7AD}" destId="{71D2B53C-8677-40D7-AF9A-8004A6004B59}" srcOrd="5" destOrd="0" parTransId="{5A3A5B06-2237-4212-96A2-57F9C8DED52D}" sibTransId="{3C0C2F2E-8DE9-4C57-A71B-CDC919962E26}"/>
    <dgm:cxn modelId="{590A8916-2434-4C77-B7EA-5B3281B31370}" srcId="{F7F25133-7B0E-468D-9B7C-9C176F19D7AD}" destId="{3EC7FCD6-AF03-4A7E-B472-470F3FE337E8}" srcOrd="1" destOrd="0" parTransId="{3627CF0A-05E3-4D92-87AA-ADD1FF06ADD1}" sibTransId="{B6F7324C-1D4E-4D6A-B9B4-60B95D983F54}"/>
    <dgm:cxn modelId="{B62D221D-CBBB-4246-9E85-FD39EC53CA10}" type="presOf" srcId="{B6F7324C-1D4E-4D6A-B9B4-60B95D983F54}" destId="{BE4F3189-2118-4B3C-99E2-38A1DD0B2D7B}" srcOrd="1" destOrd="0" presId="urn:microsoft.com/office/officeart/2005/8/layout/process5"/>
    <dgm:cxn modelId="{CE93CD31-EBA0-4D58-B436-F45C2D74465B}" type="presOf" srcId="{F7F25133-7B0E-468D-9B7C-9C176F19D7AD}" destId="{3B82B31C-1DC1-4636-B747-4B8A489CD135}" srcOrd="0" destOrd="0" presId="urn:microsoft.com/office/officeart/2005/8/layout/process5"/>
    <dgm:cxn modelId="{77E95936-83C3-4E54-85FC-BF38254D62AF}" type="presOf" srcId="{71D2B53C-8677-40D7-AF9A-8004A6004B59}" destId="{3F16372F-DDC8-4E73-88E3-3D9F6242F8D2}" srcOrd="0" destOrd="0" presId="urn:microsoft.com/office/officeart/2005/8/layout/process5"/>
    <dgm:cxn modelId="{FCC08937-E4A1-4D80-87CA-AB9F3B31A00D}" type="presOf" srcId="{40E1178D-9381-4404-9ED6-E84EB72308B2}" destId="{47EE0434-A0A9-46E5-B58D-620491FC367B}" srcOrd="1" destOrd="0" presId="urn:microsoft.com/office/officeart/2005/8/layout/process5"/>
    <dgm:cxn modelId="{247A6B5B-D1AA-4DF2-9531-CE94166EDE7B}" srcId="{F7F25133-7B0E-468D-9B7C-9C176F19D7AD}" destId="{13F974AD-AD01-43CF-B557-33F536FABF8C}" srcOrd="3" destOrd="0" parTransId="{0BE86AEC-0B3D-4310-BDC2-BD30AEF97663}" sibTransId="{40E1178D-9381-4404-9ED6-E84EB72308B2}"/>
    <dgm:cxn modelId="{CC872465-5677-49A5-B120-53E266A68592}" type="presOf" srcId="{7FD99FAE-F834-4D98-B339-80D79FAC925A}" destId="{1A2C0EC2-6A7D-42B1-8165-AFCAF177A1E5}" srcOrd="0" destOrd="0" presId="urn:microsoft.com/office/officeart/2005/8/layout/process5"/>
    <dgm:cxn modelId="{FCA97466-61CB-4F7C-8C2E-51BB8EF7BC47}" srcId="{F7F25133-7B0E-468D-9B7C-9C176F19D7AD}" destId="{09245AE4-FC1D-4FC8-A4A8-0E1E2E98AC6D}" srcOrd="0" destOrd="0" parTransId="{70084A49-4CB0-4604-A464-E4CCB1C89F5C}" sibTransId="{464729D0-E5C6-494F-ACFE-7D57C7DCC1A1}"/>
    <dgm:cxn modelId="{28636C6E-8747-4123-A26D-B2F1CF8B6A08}" type="presOf" srcId="{C76AFA9D-E2B7-4404-B333-1F75737159A2}" destId="{02EDC576-2B63-43F3-9182-7AFB03F84D8B}" srcOrd="1" destOrd="0" presId="urn:microsoft.com/office/officeart/2005/8/layout/process5"/>
    <dgm:cxn modelId="{4DF43890-8921-4A92-B32D-32DCFED63390}" type="presOf" srcId="{B6F7324C-1D4E-4D6A-B9B4-60B95D983F54}" destId="{F6B3F00A-ACB1-4654-A6BB-AB460374B12D}" srcOrd="0" destOrd="0" presId="urn:microsoft.com/office/officeart/2005/8/layout/process5"/>
    <dgm:cxn modelId="{59B0789B-A841-483C-8FC1-2F24D4D16692}" type="presOf" srcId="{09245AE4-FC1D-4FC8-A4A8-0E1E2E98AC6D}" destId="{98D8C1CF-0A25-444C-BC1A-ADCF07BDC7C7}" srcOrd="0" destOrd="0" presId="urn:microsoft.com/office/officeart/2005/8/layout/process5"/>
    <dgm:cxn modelId="{B125BDA7-614D-403D-9BE0-5E8E57D5CABF}" srcId="{F7F25133-7B0E-468D-9B7C-9C176F19D7AD}" destId="{2E44874A-CA6D-4861-BC25-37EB457DB800}" srcOrd="4" destOrd="0" parTransId="{D8C05A7F-DA8F-4F23-A50B-B9442EF29177}" sibTransId="{0996E204-1A2D-4CFB-898C-6BB1F75BF5E1}"/>
    <dgm:cxn modelId="{E25BBDA8-6F52-446F-9F93-063D8927777B}" type="presOf" srcId="{0996E204-1A2D-4CFB-898C-6BB1F75BF5E1}" destId="{E2E473C7-1F5F-46D6-9925-766B04C6C28C}" srcOrd="1" destOrd="0" presId="urn:microsoft.com/office/officeart/2005/8/layout/process5"/>
    <dgm:cxn modelId="{41DD21AE-2E84-451B-B736-227E93FF6FA9}" type="presOf" srcId="{464729D0-E5C6-494F-ACFE-7D57C7DCC1A1}" destId="{09743227-5CA9-40C7-8FF2-D048C11E6FE3}" srcOrd="1" destOrd="0" presId="urn:microsoft.com/office/officeart/2005/8/layout/process5"/>
    <dgm:cxn modelId="{6E399FCD-154D-456B-B75A-F20D6C9107AE}" type="presOf" srcId="{C76AFA9D-E2B7-4404-B333-1F75737159A2}" destId="{7A4A17FE-A696-46EA-AD6E-9D295FD5C3B9}" srcOrd="0" destOrd="0" presId="urn:microsoft.com/office/officeart/2005/8/layout/process5"/>
    <dgm:cxn modelId="{76636ED2-538C-4E94-8787-5C8A9BF3DE0B}" type="presOf" srcId="{40E1178D-9381-4404-9ED6-E84EB72308B2}" destId="{5BD0091D-BAE7-4DA9-9F93-C3D0E1179330}" srcOrd="0" destOrd="0" presId="urn:microsoft.com/office/officeart/2005/8/layout/process5"/>
    <dgm:cxn modelId="{A29D42DE-FC48-4183-846C-0F8F907855D7}" type="presOf" srcId="{0996E204-1A2D-4CFB-898C-6BB1F75BF5E1}" destId="{BA52EE8C-1975-4FCC-8815-41DB5CFBD07F}" srcOrd="0" destOrd="0" presId="urn:microsoft.com/office/officeart/2005/8/layout/process5"/>
    <dgm:cxn modelId="{36C112F2-B233-4D91-BCE4-CD9BB7EF2FB7}" type="presOf" srcId="{3EC7FCD6-AF03-4A7E-B472-470F3FE337E8}" destId="{6234D526-9662-4B61-A9FB-14F4B11982BC}" srcOrd="0" destOrd="0" presId="urn:microsoft.com/office/officeart/2005/8/layout/process5"/>
    <dgm:cxn modelId="{60E8A7FA-5172-474E-ADA5-905509FA3435}" srcId="{F7F25133-7B0E-468D-9B7C-9C176F19D7AD}" destId="{7FD99FAE-F834-4D98-B339-80D79FAC925A}" srcOrd="2" destOrd="0" parTransId="{A1719F86-D0FD-43A5-B5A2-382F95F06342}" sibTransId="{C76AFA9D-E2B7-4404-B333-1F75737159A2}"/>
    <dgm:cxn modelId="{A2ADE8FC-BA2F-4BD5-858C-A05169A94463}" type="presOf" srcId="{13F974AD-AD01-43CF-B557-33F536FABF8C}" destId="{CEEB5196-B4A7-4A4C-A94E-5C38CA82AD6E}" srcOrd="0" destOrd="0" presId="urn:microsoft.com/office/officeart/2005/8/layout/process5"/>
    <dgm:cxn modelId="{E67016FD-B259-450B-8E70-724D693E5272}" type="presOf" srcId="{464729D0-E5C6-494F-ACFE-7D57C7DCC1A1}" destId="{222876CA-A52E-4E7F-AD84-1906F5988A54}" srcOrd="0" destOrd="0" presId="urn:microsoft.com/office/officeart/2005/8/layout/process5"/>
    <dgm:cxn modelId="{FC1E92FF-0811-45FA-A788-EE1371313D3B}" type="presOf" srcId="{2E44874A-CA6D-4861-BC25-37EB457DB800}" destId="{F9A5FCB7-B922-4B2D-881E-F572CA1B2A55}" srcOrd="0" destOrd="0" presId="urn:microsoft.com/office/officeart/2005/8/layout/process5"/>
    <dgm:cxn modelId="{E59B4233-AFA9-4957-8270-4958A63EA9BB}" type="presParOf" srcId="{3B82B31C-1DC1-4636-B747-4B8A489CD135}" destId="{98D8C1CF-0A25-444C-BC1A-ADCF07BDC7C7}" srcOrd="0" destOrd="0" presId="urn:microsoft.com/office/officeart/2005/8/layout/process5"/>
    <dgm:cxn modelId="{27D70BB5-8CBA-4A90-8256-888AC43A3BF3}" type="presParOf" srcId="{3B82B31C-1DC1-4636-B747-4B8A489CD135}" destId="{222876CA-A52E-4E7F-AD84-1906F5988A54}" srcOrd="1" destOrd="0" presId="urn:microsoft.com/office/officeart/2005/8/layout/process5"/>
    <dgm:cxn modelId="{108C1A67-122C-4B70-891C-C79A7E35EE25}" type="presParOf" srcId="{222876CA-A52E-4E7F-AD84-1906F5988A54}" destId="{09743227-5CA9-40C7-8FF2-D048C11E6FE3}" srcOrd="0" destOrd="0" presId="urn:microsoft.com/office/officeart/2005/8/layout/process5"/>
    <dgm:cxn modelId="{67A1644E-CEC1-43D0-BBB7-54B2DD13353A}" type="presParOf" srcId="{3B82B31C-1DC1-4636-B747-4B8A489CD135}" destId="{6234D526-9662-4B61-A9FB-14F4B11982BC}" srcOrd="2" destOrd="0" presId="urn:microsoft.com/office/officeart/2005/8/layout/process5"/>
    <dgm:cxn modelId="{353510DF-6703-4360-83FB-EB7F6F84D882}" type="presParOf" srcId="{3B82B31C-1DC1-4636-B747-4B8A489CD135}" destId="{F6B3F00A-ACB1-4654-A6BB-AB460374B12D}" srcOrd="3" destOrd="0" presId="urn:microsoft.com/office/officeart/2005/8/layout/process5"/>
    <dgm:cxn modelId="{6161F45B-CEB7-4559-AF5C-C602E2D2C314}" type="presParOf" srcId="{F6B3F00A-ACB1-4654-A6BB-AB460374B12D}" destId="{BE4F3189-2118-4B3C-99E2-38A1DD0B2D7B}" srcOrd="0" destOrd="0" presId="urn:microsoft.com/office/officeart/2005/8/layout/process5"/>
    <dgm:cxn modelId="{4458A882-61A7-41FF-B346-1B96DDE908C0}" type="presParOf" srcId="{3B82B31C-1DC1-4636-B747-4B8A489CD135}" destId="{1A2C0EC2-6A7D-42B1-8165-AFCAF177A1E5}" srcOrd="4" destOrd="0" presId="urn:microsoft.com/office/officeart/2005/8/layout/process5"/>
    <dgm:cxn modelId="{AB5B4FE7-46B2-4855-AB53-FBA06B5BBDA4}" type="presParOf" srcId="{3B82B31C-1DC1-4636-B747-4B8A489CD135}" destId="{7A4A17FE-A696-46EA-AD6E-9D295FD5C3B9}" srcOrd="5" destOrd="0" presId="urn:microsoft.com/office/officeart/2005/8/layout/process5"/>
    <dgm:cxn modelId="{3127846B-950A-42AE-9835-32984BAD4714}" type="presParOf" srcId="{7A4A17FE-A696-46EA-AD6E-9D295FD5C3B9}" destId="{02EDC576-2B63-43F3-9182-7AFB03F84D8B}" srcOrd="0" destOrd="0" presId="urn:microsoft.com/office/officeart/2005/8/layout/process5"/>
    <dgm:cxn modelId="{170606C9-F590-49B3-B41E-C51C01E4E39A}" type="presParOf" srcId="{3B82B31C-1DC1-4636-B747-4B8A489CD135}" destId="{CEEB5196-B4A7-4A4C-A94E-5C38CA82AD6E}" srcOrd="6" destOrd="0" presId="urn:microsoft.com/office/officeart/2005/8/layout/process5"/>
    <dgm:cxn modelId="{9EC897BF-C153-49DB-83A8-AC17C1CC0C39}" type="presParOf" srcId="{3B82B31C-1DC1-4636-B747-4B8A489CD135}" destId="{5BD0091D-BAE7-4DA9-9F93-C3D0E1179330}" srcOrd="7" destOrd="0" presId="urn:microsoft.com/office/officeart/2005/8/layout/process5"/>
    <dgm:cxn modelId="{534FD29B-3257-4B83-A640-1A458AC6F0C0}" type="presParOf" srcId="{5BD0091D-BAE7-4DA9-9F93-C3D0E1179330}" destId="{47EE0434-A0A9-46E5-B58D-620491FC367B}" srcOrd="0" destOrd="0" presId="urn:microsoft.com/office/officeart/2005/8/layout/process5"/>
    <dgm:cxn modelId="{F7F5A549-0529-4683-9E13-AD9C8187FBD9}" type="presParOf" srcId="{3B82B31C-1DC1-4636-B747-4B8A489CD135}" destId="{F9A5FCB7-B922-4B2D-881E-F572CA1B2A55}" srcOrd="8" destOrd="0" presId="urn:microsoft.com/office/officeart/2005/8/layout/process5"/>
    <dgm:cxn modelId="{0B8B7C93-0370-4480-8EFF-50000EC2C07C}" type="presParOf" srcId="{3B82B31C-1DC1-4636-B747-4B8A489CD135}" destId="{BA52EE8C-1975-4FCC-8815-41DB5CFBD07F}" srcOrd="9" destOrd="0" presId="urn:microsoft.com/office/officeart/2005/8/layout/process5"/>
    <dgm:cxn modelId="{99D5CE32-F1DF-4899-8099-776AABA382CB}" type="presParOf" srcId="{BA52EE8C-1975-4FCC-8815-41DB5CFBD07F}" destId="{E2E473C7-1F5F-46D6-9925-766B04C6C28C}" srcOrd="0" destOrd="0" presId="urn:microsoft.com/office/officeart/2005/8/layout/process5"/>
    <dgm:cxn modelId="{99046A8F-4AF0-4D56-8286-CE1D8508CC76}" type="presParOf" srcId="{3B82B31C-1DC1-4636-B747-4B8A489CD135}" destId="{3F16372F-DDC8-4E73-88E3-3D9F6242F8D2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4610DC-B2F2-4EE9-B458-E870B9819426}" type="doc">
      <dgm:prSet loTypeId="urn:microsoft.com/office/officeart/2005/8/layout/process5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F04CA77B-781F-4EAE-80C8-C4F091776852}">
      <dgm:prSet phldrT="[Text]"/>
      <dgm:spPr/>
      <dgm:t>
        <a:bodyPr/>
        <a:lstStyle/>
        <a:p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โรงเรียนลงทะเบียน</a:t>
          </a:r>
        </a:p>
      </dgm:t>
    </dgm:pt>
    <dgm:pt modelId="{6DDC3E84-60AD-4BD2-AD60-A2CB296AE59F}" type="parTrans" cxnId="{2BFAA815-FBA2-40CF-B866-788B7EC42A8B}">
      <dgm:prSet/>
      <dgm:spPr/>
      <dgm:t>
        <a:bodyPr/>
        <a:lstStyle/>
        <a:p>
          <a:endParaRPr lang="th-TH"/>
        </a:p>
      </dgm:t>
    </dgm:pt>
    <dgm:pt modelId="{031885C3-5B2D-41AE-AF93-8B4871D29CD3}" type="sibTrans" cxnId="{2BFAA815-FBA2-40CF-B866-788B7EC42A8B}">
      <dgm:prSet/>
      <dgm:spPr/>
      <dgm:t>
        <a:bodyPr/>
        <a:lstStyle/>
        <a:p>
          <a:endParaRPr lang="th-TH"/>
        </a:p>
      </dgm:t>
    </dgm:pt>
    <dgm:pt modelId="{A1B1E64C-187E-409C-A14E-43660548C3C0}">
      <dgm:prSet phldrT="[Text]"/>
      <dgm:spPr/>
      <dgm:t>
        <a:bodyPr/>
        <a:lstStyle/>
        <a:p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 เขตตรวจสอบข้อมูล</a:t>
          </a:r>
        </a:p>
      </dgm:t>
    </dgm:pt>
    <dgm:pt modelId="{4583FD87-F333-4184-B9BB-944D0E16176F}" type="parTrans" cxnId="{C44E96F5-3283-471D-A083-AF21DE443B4F}">
      <dgm:prSet/>
      <dgm:spPr/>
      <dgm:t>
        <a:bodyPr/>
        <a:lstStyle/>
        <a:p>
          <a:endParaRPr lang="th-TH"/>
        </a:p>
      </dgm:t>
    </dgm:pt>
    <dgm:pt modelId="{5A6FF263-B64F-4DE7-AB24-DA8487974E8E}" type="sibTrans" cxnId="{C44E96F5-3283-471D-A083-AF21DE443B4F}">
      <dgm:prSet/>
      <dgm:spPr/>
      <dgm:t>
        <a:bodyPr/>
        <a:lstStyle/>
        <a:p>
          <a:endParaRPr lang="th-TH"/>
        </a:p>
      </dgm:t>
    </dgm:pt>
    <dgm:pt modelId="{D703ABF2-A294-4DC6-A585-39AC8A7894A1}">
      <dgm:prSet phldrT="[Text]"/>
      <dgm:spPr/>
      <dgm:t>
        <a:bodyPr/>
        <a:lstStyle/>
        <a:p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 เขตรับรองสถานะ</a:t>
          </a:r>
        </a:p>
      </dgm:t>
    </dgm:pt>
    <dgm:pt modelId="{E1B85D07-96FC-4F21-9116-AD2A1D8A4488}" type="parTrans" cxnId="{5E971797-9444-420B-BC5C-440195CFF03F}">
      <dgm:prSet/>
      <dgm:spPr/>
      <dgm:t>
        <a:bodyPr/>
        <a:lstStyle/>
        <a:p>
          <a:endParaRPr lang="th-TH"/>
        </a:p>
      </dgm:t>
    </dgm:pt>
    <dgm:pt modelId="{63A1B90C-F664-431A-B0A3-2FC51F9B9398}" type="sibTrans" cxnId="{5E971797-9444-420B-BC5C-440195CFF03F}">
      <dgm:prSet/>
      <dgm:spPr/>
      <dgm:t>
        <a:bodyPr/>
        <a:lstStyle/>
        <a:p>
          <a:endParaRPr lang="th-TH"/>
        </a:p>
      </dgm:t>
    </dgm:pt>
    <dgm:pt modelId="{C97D3582-04CA-42D7-AA41-D80350574DFD}">
      <dgm:prSet phldrT="[Text]"/>
      <dgm:spPr/>
      <dgm:t>
        <a:bodyPr/>
        <a:lstStyle/>
        <a:p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แจ้งโรงเรียนถึงการรับรอง</a:t>
          </a:r>
        </a:p>
      </dgm:t>
    </dgm:pt>
    <dgm:pt modelId="{A3C29557-1F0B-4069-96DD-237B1EC6A20D}" type="parTrans" cxnId="{CF87FA81-1798-4EA6-AAD9-FAD9C6F6D76B}">
      <dgm:prSet/>
      <dgm:spPr/>
      <dgm:t>
        <a:bodyPr/>
        <a:lstStyle/>
        <a:p>
          <a:endParaRPr lang="th-TH"/>
        </a:p>
      </dgm:t>
    </dgm:pt>
    <dgm:pt modelId="{63CF3AAE-72AB-4C68-A213-540EDE8F06AA}" type="sibTrans" cxnId="{CF87FA81-1798-4EA6-AAD9-FAD9C6F6D76B}">
      <dgm:prSet/>
      <dgm:spPr/>
      <dgm:t>
        <a:bodyPr/>
        <a:lstStyle/>
        <a:p>
          <a:endParaRPr lang="th-TH"/>
        </a:p>
      </dgm:t>
    </dgm:pt>
    <dgm:pt modelId="{5D73B384-9442-409C-BD15-EB0F1A1A4243}">
      <dgm:prSet phldrT="[Text]"/>
      <dgm:spPr/>
      <dgm:t>
        <a:bodyPr/>
        <a:lstStyle/>
        <a:p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จนท.โรงเรียนเข้าระบบออกรหัส </a:t>
          </a:r>
          <a:r>
            <a:rPr lang="en-US" dirty="0">
              <a:latin typeface="TH Sarabun New" panose="020B0500040200020003" pitchFamily="34" charset="-34"/>
              <a:cs typeface="TH Sarabun New" panose="020B0500040200020003" pitchFamily="34" charset="-34"/>
            </a:rPr>
            <a:t>G</a:t>
          </a:r>
          <a:endParaRPr lang="th-TH" dirty="0">
            <a:latin typeface="TH Sarabun New" panose="020B0500040200020003" pitchFamily="34" charset="-34"/>
            <a:cs typeface="TH Sarabun New" panose="020B0500040200020003" pitchFamily="34" charset="-34"/>
          </a:endParaRPr>
        </a:p>
      </dgm:t>
    </dgm:pt>
    <dgm:pt modelId="{D4D8AE1C-BDD5-4E51-BA1E-69B64162763C}" type="parTrans" cxnId="{C3DBBD20-DA95-48EB-9D41-E18CF3B8D616}">
      <dgm:prSet/>
      <dgm:spPr/>
      <dgm:t>
        <a:bodyPr/>
        <a:lstStyle/>
        <a:p>
          <a:endParaRPr lang="th-TH"/>
        </a:p>
      </dgm:t>
    </dgm:pt>
    <dgm:pt modelId="{A1B069D7-D127-4B0F-9B5D-DF1882528E2C}" type="sibTrans" cxnId="{C3DBBD20-DA95-48EB-9D41-E18CF3B8D616}">
      <dgm:prSet/>
      <dgm:spPr/>
      <dgm:t>
        <a:bodyPr/>
        <a:lstStyle/>
        <a:p>
          <a:endParaRPr lang="th-TH"/>
        </a:p>
      </dgm:t>
    </dgm:pt>
    <dgm:pt modelId="{54760AD5-7140-4B53-9992-5EB596DEDE37}" type="pres">
      <dgm:prSet presAssocID="{A74610DC-B2F2-4EE9-B458-E870B9819426}" presName="diagram" presStyleCnt="0">
        <dgm:presLayoutVars>
          <dgm:dir/>
          <dgm:resizeHandles val="exact"/>
        </dgm:presLayoutVars>
      </dgm:prSet>
      <dgm:spPr/>
    </dgm:pt>
    <dgm:pt modelId="{67A2A154-A81D-4E73-9D40-83E651037E0B}" type="pres">
      <dgm:prSet presAssocID="{F04CA77B-781F-4EAE-80C8-C4F091776852}" presName="node" presStyleLbl="node1" presStyleIdx="0" presStyleCnt="5">
        <dgm:presLayoutVars>
          <dgm:bulletEnabled val="1"/>
        </dgm:presLayoutVars>
      </dgm:prSet>
      <dgm:spPr/>
    </dgm:pt>
    <dgm:pt modelId="{62AA66A4-18B4-46EF-88D2-341515C8BF8F}" type="pres">
      <dgm:prSet presAssocID="{031885C3-5B2D-41AE-AF93-8B4871D29CD3}" presName="sibTrans" presStyleLbl="sibTrans2D1" presStyleIdx="0" presStyleCnt="4"/>
      <dgm:spPr/>
    </dgm:pt>
    <dgm:pt modelId="{63D00D49-E69E-443C-8E5A-10AAAD7FAA6A}" type="pres">
      <dgm:prSet presAssocID="{031885C3-5B2D-41AE-AF93-8B4871D29CD3}" presName="connectorText" presStyleLbl="sibTrans2D1" presStyleIdx="0" presStyleCnt="4"/>
      <dgm:spPr/>
    </dgm:pt>
    <dgm:pt modelId="{DDEECF08-97CF-4525-96A7-1377A78C70B7}" type="pres">
      <dgm:prSet presAssocID="{A1B1E64C-187E-409C-A14E-43660548C3C0}" presName="node" presStyleLbl="node1" presStyleIdx="1" presStyleCnt="5">
        <dgm:presLayoutVars>
          <dgm:bulletEnabled val="1"/>
        </dgm:presLayoutVars>
      </dgm:prSet>
      <dgm:spPr/>
    </dgm:pt>
    <dgm:pt modelId="{D89C0CA8-29E0-4055-A73A-4304F876B126}" type="pres">
      <dgm:prSet presAssocID="{5A6FF263-B64F-4DE7-AB24-DA8487974E8E}" presName="sibTrans" presStyleLbl="sibTrans2D1" presStyleIdx="1" presStyleCnt="4"/>
      <dgm:spPr/>
    </dgm:pt>
    <dgm:pt modelId="{D77859C2-8584-4938-9368-DF7420ACA6C4}" type="pres">
      <dgm:prSet presAssocID="{5A6FF263-B64F-4DE7-AB24-DA8487974E8E}" presName="connectorText" presStyleLbl="sibTrans2D1" presStyleIdx="1" presStyleCnt="4"/>
      <dgm:spPr/>
    </dgm:pt>
    <dgm:pt modelId="{10BFC568-3337-444C-8348-B1C8942271DD}" type="pres">
      <dgm:prSet presAssocID="{D703ABF2-A294-4DC6-A585-39AC8A7894A1}" presName="node" presStyleLbl="node1" presStyleIdx="2" presStyleCnt="5">
        <dgm:presLayoutVars>
          <dgm:bulletEnabled val="1"/>
        </dgm:presLayoutVars>
      </dgm:prSet>
      <dgm:spPr/>
    </dgm:pt>
    <dgm:pt modelId="{F743FD47-37D1-44BA-9786-34032035C169}" type="pres">
      <dgm:prSet presAssocID="{63A1B90C-F664-431A-B0A3-2FC51F9B9398}" presName="sibTrans" presStyleLbl="sibTrans2D1" presStyleIdx="2" presStyleCnt="4"/>
      <dgm:spPr/>
    </dgm:pt>
    <dgm:pt modelId="{82467AEC-0298-4A8C-9D95-FC43BB74B5A2}" type="pres">
      <dgm:prSet presAssocID="{63A1B90C-F664-431A-B0A3-2FC51F9B9398}" presName="connectorText" presStyleLbl="sibTrans2D1" presStyleIdx="2" presStyleCnt="4"/>
      <dgm:spPr/>
    </dgm:pt>
    <dgm:pt modelId="{138C4E14-3616-4C3F-B2C5-C04DF7F180C0}" type="pres">
      <dgm:prSet presAssocID="{C97D3582-04CA-42D7-AA41-D80350574DFD}" presName="node" presStyleLbl="node1" presStyleIdx="3" presStyleCnt="5">
        <dgm:presLayoutVars>
          <dgm:bulletEnabled val="1"/>
        </dgm:presLayoutVars>
      </dgm:prSet>
      <dgm:spPr/>
    </dgm:pt>
    <dgm:pt modelId="{268F5792-BD01-4B46-B04D-7D6244E8A78E}" type="pres">
      <dgm:prSet presAssocID="{63CF3AAE-72AB-4C68-A213-540EDE8F06AA}" presName="sibTrans" presStyleLbl="sibTrans2D1" presStyleIdx="3" presStyleCnt="4"/>
      <dgm:spPr/>
    </dgm:pt>
    <dgm:pt modelId="{5155AEF8-247B-445F-A1A7-24F3A90B55DE}" type="pres">
      <dgm:prSet presAssocID="{63CF3AAE-72AB-4C68-A213-540EDE8F06AA}" presName="connectorText" presStyleLbl="sibTrans2D1" presStyleIdx="3" presStyleCnt="4"/>
      <dgm:spPr/>
    </dgm:pt>
    <dgm:pt modelId="{42921081-A3CD-48D7-8E12-F7AD6F5FBA79}" type="pres">
      <dgm:prSet presAssocID="{5D73B384-9442-409C-BD15-EB0F1A1A4243}" presName="node" presStyleLbl="node1" presStyleIdx="4" presStyleCnt="5">
        <dgm:presLayoutVars>
          <dgm:bulletEnabled val="1"/>
        </dgm:presLayoutVars>
      </dgm:prSet>
      <dgm:spPr/>
    </dgm:pt>
  </dgm:ptLst>
  <dgm:cxnLst>
    <dgm:cxn modelId="{2BFAA815-FBA2-40CF-B866-788B7EC42A8B}" srcId="{A74610DC-B2F2-4EE9-B458-E870B9819426}" destId="{F04CA77B-781F-4EAE-80C8-C4F091776852}" srcOrd="0" destOrd="0" parTransId="{6DDC3E84-60AD-4BD2-AD60-A2CB296AE59F}" sibTransId="{031885C3-5B2D-41AE-AF93-8B4871D29CD3}"/>
    <dgm:cxn modelId="{C3DBBD20-DA95-48EB-9D41-E18CF3B8D616}" srcId="{A74610DC-B2F2-4EE9-B458-E870B9819426}" destId="{5D73B384-9442-409C-BD15-EB0F1A1A4243}" srcOrd="4" destOrd="0" parTransId="{D4D8AE1C-BDD5-4E51-BA1E-69B64162763C}" sibTransId="{A1B069D7-D127-4B0F-9B5D-DF1882528E2C}"/>
    <dgm:cxn modelId="{0CD7932F-7940-4E27-8AE1-8DFAB5AD99EA}" type="presOf" srcId="{C97D3582-04CA-42D7-AA41-D80350574DFD}" destId="{138C4E14-3616-4C3F-B2C5-C04DF7F180C0}" srcOrd="0" destOrd="0" presId="urn:microsoft.com/office/officeart/2005/8/layout/process5"/>
    <dgm:cxn modelId="{3DA0873E-7692-48A7-BCD6-D301E5C26835}" type="presOf" srcId="{A1B1E64C-187E-409C-A14E-43660548C3C0}" destId="{DDEECF08-97CF-4525-96A7-1377A78C70B7}" srcOrd="0" destOrd="0" presId="urn:microsoft.com/office/officeart/2005/8/layout/process5"/>
    <dgm:cxn modelId="{5626D63E-55D1-41A7-9EFE-C9FC400C5143}" type="presOf" srcId="{D703ABF2-A294-4DC6-A585-39AC8A7894A1}" destId="{10BFC568-3337-444C-8348-B1C8942271DD}" srcOrd="0" destOrd="0" presId="urn:microsoft.com/office/officeart/2005/8/layout/process5"/>
    <dgm:cxn modelId="{99CB2F47-D3C5-4F0F-87F0-3A5B955E1E56}" type="presOf" srcId="{F04CA77B-781F-4EAE-80C8-C4F091776852}" destId="{67A2A154-A81D-4E73-9D40-83E651037E0B}" srcOrd="0" destOrd="0" presId="urn:microsoft.com/office/officeart/2005/8/layout/process5"/>
    <dgm:cxn modelId="{34BA4748-463A-44BF-88A7-04531DDE34FE}" type="presOf" srcId="{63A1B90C-F664-431A-B0A3-2FC51F9B9398}" destId="{F743FD47-37D1-44BA-9786-34032035C169}" srcOrd="0" destOrd="0" presId="urn:microsoft.com/office/officeart/2005/8/layout/process5"/>
    <dgm:cxn modelId="{57F2994B-AAD6-4860-82A4-BF8D3301075D}" type="presOf" srcId="{5A6FF263-B64F-4DE7-AB24-DA8487974E8E}" destId="{D77859C2-8584-4938-9368-DF7420ACA6C4}" srcOrd="1" destOrd="0" presId="urn:microsoft.com/office/officeart/2005/8/layout/process5"/>
    <dgm:cxn modelId="{5FBA834F-39C7-4E5B-A9F9-5CBC253E847E}" type="presOf" srcId="{031885C3-5B2D-41AE-AF93-8B4871D29CD3}" destId="{62AA66A4-18B4-46EF-88D2-341515C8BF8F}" srcOrd="0" destOrd="0" presId="urn:microsoft.com/office/officeart/2005/8/layout/process5"/>
    <dgm:cxn modelId="{C06E4056-D81A-413B-BF36-FDA5D663CECD}" type="presOf" srcId="{63CF3AAE-72AB-4C68-A213-540EDE8F06AA}" destId="{268F5792-BD01-4B46-B04D-7D6244E8A78E}" srcOrd="0" destOrd="0" presId="urn:microsoft.com/office/officeart/2005/8/layout/process5"/>
    <dgm:cxn modelId="{CF87FA81-1798-4EA6-AAD9-FAD9C6F6D76B}" srcId="{A74610DC-B2F2-4EE9-B458-E870B9819426}" destId="{C97D3582-04CA-42D7-AA41-D80350574DFD}" srcOrd="3" destOrd="0" parTransId="{A3C29557-1F0B-4069-96DD-237B1EC6A20D}" sibTransId="{63CF3AAE-72AB-4C68-A213-540EDE8F06AA}"/>
    <dgm:cxn modelId="{AD47A987-4BF2-4D26-860C-E8C29C6E1118}" type="presOf" srcId="{031885C3-5B2D-41AE-AF93-8B4871D29CD3}" destId="{63D00D49-E69E-443C-8E5A-10AAAD7FAA6A}" srcOrd="1" destOrd="0" presId="urn:microsoft.com/office/officeart/2005/8/layout/process5"/>
    <dgm:cxn modelId="{31507091-FC20-4BBC-8774-257685FF4EEF}" type="presOf" srcId="{5D73B384-9442-409C-BD15-EB0F1A1A4243}" destId="{42921081-A3CD-48D7-8E12-F7AD6F5FBA79}" srcOrd="0" destOrd="0" presId="urn:microsoft.com/office/officeart/2005/8/layout/process5"/>
    <dgm:cxn modelId="{5E971797-9444-420B-BC5C-440195CFF03F}" srcId="{A74610DC-B2F2-4EE9-B458-E870B9819426}" destId="{D703ABF2-A294-4DC6-A585-39AC8A7894A1}" srcOrd="2" destOrd="0" parTransId="{E1B85D07-96FC-4F21-9116-AD2A1D8A4488}" sibTransId="{63A1B90C-F664-431A-B0A3-2FC51F9B9398}"/>
    <dgm:cxn modelId="{2DA4D1A5-264A-4FB6-9869-439B14E1FC1A}" type="presOf" srcId="{A74610DC-B2F2-4EE9-B458-E870B9819426}" destId="{54760AD5-7140-4B53-9992-5EB596DEDE37}" srcOrd="0" destOrd="0" presId="urn:microsoft.com/office/officeart/2005/8/layout/process5"/>
    <dgm:cxn modelId="{0E2F92B4-E0D6-4FBC-97A6-FC0591530BDC}" type="presOf" srcId="{5A6FF263-B64F-4DE7-AB24-DA8487974E8E}" destId="{D89C0CA8-29E0-4055-A73A-4304F876B126}" srcOrd="0" destOrd="0" presId="urn:microsoft.com/office/officeart/2005/8/layout/process5"/>
    <dgm:cxn modelId="{0791B1C9-BAE2-4A75-8327-4CFB7DED266B}" type="presOf" srcId="{63A1B90C-F664-431A-B0A3-2FC51F9B9398}" destId="{82467AEC-0298-4A8C-9D95-FC43BB74B5A2}" srcOrd="1" destOrd="0" presId="urn:microsoft.com/office/officeart/2005/8/layout/process5"/>
    <dgm:cxn modelId="{1D8045E6-D6C4-4391-8B3B-7A403339FC4F}" type="presOf" srcId="{63CF3AAE-72AB-4C68-A213-540EDE8F06AA}" destId="{5155AEF8-247B-445F-A1A7-24F3A90B55DE}" srcOrd="1" destOrd="0" presId="urn:microsoft.com/office/officeart/2005/8/layout/process5"/>
    <dgm:cxn modelId="{C44E96F5-3283-471D-A083-AF21DE443B4F}" srcId="{A74610DC-B2F2-4EE9-B458-E870B9819426}" destId="{A1B1E64C-187E-409C-A14E-43660548C3C0}" srcOrd="1" destOrd="0" parTransId="{4583FD87-F333-4184-B9BB-944D0E16176F}" sibTransId="{5A6FF263-B64F-4DE7-AB24-DA8487974E8E}"/>
    <dgm:cxn modelId="{D8CC2EA2-281C-430C-9E66-5892071E26A3}" type="presParOf" srcId="{54760AD5-7140-4B53-9992-5EB596DEDE37}" destId="{67A2A154-A81D-4E73-9D40-83E651037E0B}" srcOrd="0" destOrd="0" presId="urn:microsoft.com/office/officeart/2005/8/layout/process5"/>
    <dgm:cxn modelId="{38C7865C-A57C-48AD-A2E3-B0D8F602E3A0}" type="presParOf" srcId="{54760AD5-7140-4B53-9992-5EB596DEDE37}" destId="{62AA66A4-18B4-46EF-88D2-341515C8BF8F}" srcOrd="1" destOrd="0" presId="urn:microsoft.com/office/officeart/2005/8/layout/process5"/>
    <dgm:cxn modelId="{CA33DB46-9422-4307-9B22-2972CE219B9D}" type="presParOf" srcId="{62AA66A4-18B4-46EF-88D2-341515C8BF8F}" destId="{63D00D49-E69E-443C-8E5A-10AAAD7FAA6A}" srcOrd="0" destOrd="0" presId="urn:microsoft.com/office/officeart/2005/8/layout/process5"/>
    <dgm:cxn modelId="{3310657A-F0C3-431B-BB01-60F6F7FD5BAA}" type="presParOf" srcId="{54760AD5-7140-4B53-9992-5EB596DEDE37}" destId="{DDEECF08-97CF-4525-96A7-1377A78C70B7}" srcOrd="2" destOrd="0" presId="urn:microsoft.com/office/officeart/2005/8/layout/process5"/>
    <dgm:cxn modelId="{8EAA1089-EB20-4FE6-B6F8-1B1C4F571EF1}" type="presParOf" srcId="{54760AD5-7140-4B53-9992-5EB596DEDE37}" destId="{D89C0CA8-29E0-4055-A73A-4304F876B126}" srcOrd="3" destOrd="0" presId="urn:microsoft.com/office/officeart/2005/8/layout/process5"/>
    <dgm:cxn modelId="{C42C52D9-D9C3-41CD-8C58-DC0C15F4062A}" type="presParOf" srcId="{D89C0CA8-29E0-4055-A73A-4304F876B126}" destId="{D77859C2-8584-4938-9368-DF7420ACA6C4}" srcOrd="0" destOrd="0" presId="urn:microsoft.com/office/officeart/2005/8/layout/process5"/>
    <dgm:cxn modelId="{B091CCDA-6166-4893-98E7-5C362308E94B}" type="presParOf" srcId="{54760AD5-7140-4B53-9992-5EB596DEDE37}" destId="{10BFC568-3337-444C-8348-B1C8942271DD}" srcOrd="4" destOrd="0" presId="urn:microsoft.com/office/officeart/2005/8/layout/process5"/>
    <dgm:cxn modelId="{A5C2BDCB-5FBF-42B4-88B4-CC0860264A4E}" type="presParOf" srcId="{54760AD5-7140-4B53-9992-5EB596DEDE37}" destId="{F743FD47-37D1-44BA-9786-34032035C169}" srcOrd="5" destOrd="0" presId="urn:microsoft.com/office/officeart/2005/8/layout/process5"/>
    <dgm:cxn modelId="{B24B0820-B2CF-4C45-A73A-BCC2250E840A}" type="presParOf" srcId="{F743FD47-37D1-44BA-9786-34032035C169}" destId="{82467AEC-0298-4A8C-9D95-FC43BB74B5A2}" srcOrd="0" destOrd="0" presId="urn:microsoft.com/office/officeart/2005/8/layout/process5"/>
    <dgm:cxn modelId="{9EFB0209-CDA8-4656-B2F9-0873AC3C5EA8}" type="presParOf" srcId="{54760AD5-7140-4B53-9992-5EB596DEDE37}" destId="{138C4E14-3616-4C3F-B2C5-C04DF7F180C0}" srcOrd="6" destOrd="0" presId="urn:microsoft.com/office/officeart/2005/8/layout/process5"/>
    <dgm:cxn modelId="{E06A4A3E-02E0-46AC-9A4B-AF0E57348A78}" type="presParOf" srcId="{54760AD5-7140-4B53-9992-5EB596DEDE37}" destId="{268F5792-BD01-4B46-B04D-7D6244E8A78E}" srcOrd="7" destOrd="0" presId="urn:microsoft.com/office/officeart/2005/8/layout/process5"/>
    <dgm:cxn modelId="{657815B1-B72E-43E9-B0BA-2DCFDE4A6365}" type="presParOf" srcId="{268F5792-BD01-4B46-B04D-7D6244E8A78E}" destId="{5155AEF8-247B-445F-A1A7-24F3A90B55DE}" srcOrd="0" destOrd="0" presId="urn:microsoft.com/office/officeart/2005/8/layout/process5"/>
    <dgm:cxn modelId="{8AE3CF91-8316-4FE8-8EC9-C91CAE7C1D78}" type="presParOf" srcId="{54760AD5-7140-4B53-9992-5EB596DEDE37}" destId="{42921081-A3CD-48D7-8E12-F7AD6F5FBA79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7F8222-BA3B-425C-94C9-8637A74A6528}" type="doc">
      <dgm:prSet loTypeId="urn:microsoft.com/office/officeart/2005/8/layout/process5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273C5CC0-7671-4DE0-8A3C-B0D8B241F07A}">
      <dgm:prSet phldrT="[Text]"/>
      <dgm:spPr/>
      <dgm:t>
        <a:bodyPr/>
        <a:lstStyle/>
        <a:p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โรงเรียนเข้าระบบเพื่อออกรหัส </a:t>
          </a:r>
          <a:r>
            <a:rPr lang="en-US" dirty="0">
              <a:latin typeface="TH Sarabun New" panose="020B0500040200020003" pitchFamily="34" charset="-34"/>
              <a:cs typeface="TH Sarabun New" panose="020B0500040200020003" pitchFamily="34" charset="-34"/>
            </a:rPr>
            <a:t>G</a:t>
          </a:r>
          <a:endParaRPr lang="th-TH" dirty="0">
            <a:latin typeface="TH Sarabun New" panose="020B0500040200020003" pitchFamily="34" charset="-34"/>
            <a:cs typeface="TH Sarabun New" panose="020B0500040200020003" pitchFamily="34" charset="-34"/>
          </a:endParaRPr>
        </a:p>
      </dgm:t>
    </dgm:pt>
    <dgm:pt modelId="{508B1EFE-9793-4972-B778-A80AF3F781AA}" type="parTrans" cxnId="{41A6A435-9147-4E42-8C18-33770C2EB62D}">
      <dgm:prSet/>
      <dgm:spPr/>
      <dgm:t>
        <a:bodyPr/>
        <a:lstStyle/>
        <a:p>
          <a:endParaRPr lang="th-TH"/>
        </a:p>
      </dgm:t>
    </dgm:pt>
    <dgm:pt modelId="{BF3B3E2E-D886-4742-A751-84397025280E}" type="sibTrans" cxnId="{41A6A435-9147-4E42-8C18-33770C2EB62D}">
      <dgm:prSet/>
      <dgm:spPr/>
      <dgm:t>
        <a:bodyPr/>
        <a:lstStyle/>
        <a:p>
          <a:endParaRPr lang="th-TH"/>
        </a:p>
      </dgm:t>
    </dgm:pt>
    <dgm:pt modelId="{C7A42263-0FAE-47A1-9B4D-86287F3BE2A8}">
      <dgm:prSet phldrT="[Text]"/>
      <dgm:spPr/>
      <dgm:t>
        <a:bodyPr/>
        <a:lstStyle/>
        <a:p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ค้นหา และเพิ่มข้อมูลนักเรียนพร้อมแนบเอกสารประกอบ</a:t>
          </a:r>
        </a:p>
      </dgm:t>
    </dgm:pt>
    <dgm:pt modelId="{23C65936-FC1B-4471-BFD2-55AD9A19008C}" type="parTrans" cxnId="{3FC3FA1D-2429-4740-A136-D109F0D8879E}">
      <dgm:prSet/>
      <dgm:spPr/>
      <dgm:t>
        <a:bodyPr/>
        <a:lstStyle/>
        <a:p>
          <a:endParaRPr lang="th-TH"/>
        </a:p>
      </dgm:t>
    </dgm:pt>
    <dgm:pt modelId="{77DC67F7-2562-4E3A-B64D-14A0D66BE170}" type="sibTrans" cxnId="{3FC3FA1D-2429-4740-A136-D109F0D8879E}">
      <dgm:prSet/>
      <dgm:spPr/>
      <dgm:t>
        <a:bodyPr/>
        <a:lstStyle/>
        <a:p>
          <a:endParaRPr lang="th-TH"/>
        </a:p>
      </dgm:t>
    </dgm:pt>
    <dgm:pt modelId="{E79282C0-3D47-4B06-9B79-C05F98D15058}">
      <dgm:prSet phldrT="[Text]"/>
      <dgm:spPr/>
      <dgm:t>
        <a:bodyPr/>
        <a:lstStyle/>
        <a:p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 เขตตรวจสอบข้อมูล</a:t>
          </a:r>
        </a:p>
      </dgm:t>
    </dgm:pt>
    <dgm:pt modelId="{FC4A569F-1ADE-4DF8-B108-AC4C12C4C6CB}" type="parTrans" cxnId="{F8C54769-EB75-451B-9DD0-904E7DE783EB}">
      <dgm:prSet/>
      <dgm:spPr/>
      <dgm:t>
        <a:bodyPr/>
        <a:lstStyle/>
        <a:p>
          <a:endParaRPr lang="th-TH"/>
        </a:p>
      </dgm:t>
    </dgm:pt>
    <dgm:pt modelId="{F6051EA7-975A-46D7-9038-293E7B3FD23E}" type="sibTrans" cxnId="{F8C54769-EB75-451B-9DD0-904E7DE783EB}">
      <dgm:prSet/>
      <dgm:spPr/>
      <dgm:t>
        <a:bodyPr/>
        <a:lstStyle/>
        <a:p>
          <a:endParaRPr lang="th-TH"/>
        </a:p>
      </dgm:t>
    </dgm:pt>
    <dgm:pt modelId="{9E55265B-9411-4776-AA14-BEA6FEE2E498}">
      <dgm:prSet phldrT="[Text]"/>
      <dgm:spPr/>
      <dgm:t>
        <a:bodyPr/>
        <a:lstStyle/>
        <a:p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จนท.เขตรับรองข้อมูล</a:t>
          </a:r>
        </a:p>
      </dgm:t>
    </dgm:pt>
    <dgm:pt modelId="{233FC760-AF02-4AA3-BD9E-9F7A39520BFE}" type="parTrans" cxnId="{897A52FD-C9E0-4F3E-9180-364107D9A313}">
      <dgm:prSet/>
      <dgm:spPr/>
      <dgm:t>
        <a:bodyPr/>
        <a:lstStyle/>
        <a:p>
          <a:endParaRPr lang="th-TH"/>
        </a:p>
      </dgm:t>
    </dgm:pt>
    <dgm:pt modelId="{8D24C2BA-6425-4D71-BBA1-38651E63F816}" type="sibTrans" cxnId="{897A52FD-C9E0-4F3E-9180-364107D9A313}">
      <dgm:prSet/>
      <dgm:spPr/>
      <dgm:t>
        <a:bodyPr/>
        <a:lstStyle/>
        <a:p>
          <a:endParaRPr lang="th-TH"/>
        </a:p>
      </dgm:t>
    </dgm:pt>
    <dgm:pt modelId="{CCAFB088-BD81-4934-ABE3-A43E6DD322C8}">
      <dgm:prSet phldrT="[Text]"/>
      <dgm:spPr/>
      <dgm:t>
        <a:bodyPr/>
        <a:lstStyle/>
        <a:p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โรงเรียนดาวน์โหลด </a:t>
          </a:r>
          <a:r>
            <a:rPr lang="en-US" dirty="0">
              <a:latin typeface="TH Sarabun New" panose="020B0500040200020003" pitchFamily="34" charset="-34"/>
              <a:cs typeface="TH Sarabun New" panose="020B0500040200020003" pitchFamily="34" charset="-34"/>
            </a:rPr>
            <a:t>Excel </a:t>
          </a:r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ที่มีรหัส </a:t>
          </a:r>
          <a:r>
            <a:rPr lang="en-US" dirty="0">
              <a:latin typeface="TH Sarabun New" panose="020B0500040200020003" pitchFamily="34" charset="-34"/>
              <a:cs typeface="TH Sarabun New" panose="020B0500040200020003" pitchFamily="34" charset="-34"/>
            </a:rPr>
            <a:t>G </a:t>
          </a:r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ไปใช้</a:t>
          </a:r>
        </a:p>
      </dgm:t>
    </dgm:pt>
    <dgm:pt modelId="{5703B8B6-D7D8-4DFF-98F0-41C4BB1A3A6F}" type="parTrans" cxnId="{F047A1D4-6718-4AE9-9CE6-CB38894B7C66}">
      <dgm:prSet/>
      <dgm:spPr/>
      <dgm:t>
        <a:bodyPr/>
        <a:lstStyle/>
        <a:p>
          <a:endParaRPr lang="th-TH"/>
        </a:p>
      </dgm:t>
    </dgm:pt>
    <dgm:pt modelId="{6F18D63A-1348-4008-BDEC-0E85D25B8A58}" type="sibTrans" cxnId="{F047A1D4-6718-4AE9-9CE6-CB38894B7C66}">
      <dgm:prSet/>
      <dgm:spPr/>
      <dgm:t>
        <a:bodyPr/>
        <a:lstStyle/>
        <a:p>
          <a:endParaRPr lang="th-TH"/>
        </a:p>
      </dgm:t>
    </dgm:pt>
    <dgm:pt modelId="{91C8EF5F-9DD4-4F91-BD77-34D1FB665689}">
      <dgm:prSet phldrT="[Text]"/>
      <dgm:spPr/>
      <dgm:t>
        <a:bodyPr/>
        <a:lstStyle/>
        <a:p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นำรหัส </a:t>
          </a:r>
          <a:r>
            <a:rPr lang="en-US" dirty="0">
              <a:latin typeface="TH Sarabun New" panose="020B0500040200020003" pitchFamily="34" charset="-34"/>
              <a:cs typeface="TH Sarabun New" panose="020B0500040200020003" pitchFamily="34" charset="-34"/>
            </a:rPr>
            <a:t>G </a:t>
          </a:r>
          <a:r>
            <a:rPr lang="th-TH" dirty="0">
              <a:latin typeface="TH Sarabun New" panose="020B0500040200020003" pitchFamily="34" charset="-34"/>
              <a:cs typeface="TH Sarabun New" panose="020B0500040200020003" pitchFamily="34" charset="-34"/>
            </a:rPr>
            <a:t>ของเด็กมาเพิ่มในระบบ </a:t>
          </a:r>
          <a:r>
            <a:rPr lang="en-US" dirty="0">
              <a:latin typeface="TH Sarabun New" panose="020B0500040200020003" pitchFamily="34" charset="-34"/>
              <a:cs typeface="TH Sarabun New" panose="020B0500040200020003" pitchFamily="34" charset="-34"/>
            </a:rPr>
            <a:t>DMC</a:t>
          </a:r>
          <a:endParaRPr lang="th-TH" dirty="0">
            <a:latin typeface="TH Sarabun New" panose="020B0500040200020003" pitchFamily="34" charset="-34"/>
            <a:cs typeface="TH Sarabun New" panose="020B0500040200020003" pitchFamily="34" charset="-34"/>
          </a:endParaRPr>
        </a:p>
      </dgm:t>
    </dgm:pt>
    <dgm:pt modelId="{D7786CCE-E458-4766-B903-4E62A88E6EB5}" type="parTrans" cxnId="{9CD0EB3D-2DDD-412B-9473-9A48454D88DB}">
      <dgm:prSet/>
      <dgm:spPr/>
      <dgm:t>
        <a:bodyPr/>
        <a:lstStyle/>
        <a:p>
          <a:endParaRPr lang="th-TH"/>
        </a:p>
      </dgm:t>
    </dgm:pt>
    <dgm:pt modelId="{0F3BF6C1-E7DB-473D-8D45-0793E6C796DC}" type="sibTrans" cxnId="{9CD0EB3D-2DDD-412B-9473-9A48454D88DB}">
      <dgm:prSet/>
      <dgm:spPr/>
      <dgm:t>
        <a:bodyPr/>
        <a:lstStyle/>
        <a:p>
          <a:endParaRPr lang="th-TH"/>
        </a:p>
      </dgm:t>
    </dgm:pt>
    <dgm:pt modelId="{3F36CEDA-D6AA-4B27-B3C4-D39297593BD0}" type="pres">
      <dgm:prSet presAssocID="{6D7F8222-BA3B-425C-94C9-8637A74A6528}" presName="diagram" presStyleCnt="0">
        <dgm:presLayoutVars>
          <dgm:dir/>
          <dgm:resizeHandles val="exact"/>
        </dgm:presLayoutVars>
      </dgm:prSet>
      <dgm:spPr/>
    </dgm:pt>
    <dgm:pt modelId="{1BC3C225-C29F-4F03-B52F-64BCFC9E1690}" type="pres">
      <dgm:prSet presAssocID="{273C5CC0-7671-4DE0-8A3C-B0D8B241F07A}" presName="node" presStyleLbl="node1" presStyleIdx="0" presStyleCnt="6">
        <dgm:presLayoutVars>
          <dgm:bulletEnabled val="1"/>
        </dgm:presLayoutVars>
      </dgm:prSet>
      <dgm:spPr/>
    </dgm:pt>
    <dgm:pt modelId="{11871013-ED71-44A6-A60E-5562DBDED631}" type="pres">
      <dgm:prSet presAssocID="{BF3B3E2E-D886-4742-A751-84397025280E}" presName="sibTrans" presStyleLbl="sibTrans2D1" presStyleIdx="0" presStyleCnt="5"/>
      <dgm:spPr/>
    </dgm:pt>
    <dgm:pt modelId="{204267AE-EB93-4BFD-921F-DA160775F868}" type="pres">
      <dgm:prSet presAssocID="{BF3B3E2E-D886-4742-A751-84397025280E}" presName="connectorText" presStyleLbl="sibTrans2D1" presStyleIdx="0" presStyleCnt="5"/>
      <dgm:spPr/>
    </dgm:pt>
    <dgm:pt modelId="{ADAF85B4-D291-46E8-BC4D-64E60B584EA1}" type="pres">
      <dgm:prSet presAssocID="{C7A42263-0FAE-47A1-9B4D-86287F3BE2A8}" presName="node" presStyleLbl="node1" presStyleIdx="1" presStyleCnt="6">
        <dgm:presLayoutVars>
          <dgm:bulletEnabled val="1"/>
        </dgm:presLayoutVars>
      </dgm:prSet>
      <dgm:spPr/>
    </dgm:pt>
    <dgm:pt modelId="{9451F2FB-E553-4D88-B107-22997DC33A11}" type="pres">
      <dgm:prSet presAssocID="{77DC67F7-2562-4E3A-B64D-14A0D66BE170}" presName="sibTrans" presStyleLbl="sibTrans2D1" presStyleIdx="1" presStyleCnt="5"/>
      <dgm:spPr/>
    </dgm:pt>
    <dgm:pt modelId="{C11F3536-BA78-4AF0-987F-312B570D0A92}" type="pres">
      <dgm:prSet presAssocID="{77DC67F7-2562-4E3A-B64D-14A0D66BE170}" presName="connectorText" presStyleLbl="sibTrans2D1" presStyleIdx="1" presStyleCnt="5"/>
      <dgm:spPr/>
    </dgm:pt>
    <dgm:pt modelId="{0E68A697-3EA9-45EC-BF0E-82475AE2BE7E}" type="pres">
      <dgm:prSet presAssocID="{E79282C0-3D47-4B06-9B79-C05F98D15058}" presName="node" presStyleLbl="node1" presStyleIdx="2" presStyleCnt="6">
        <dgm:presLayoutVars>
          <dgm:bulletEnabled val="1"/>
        </dgm:presLayoutVars>
      </dgm:prSet>
      <dgm:spPr/>
    </dgm:pt>
    <dgm:pt modelId="{6C565F59-608C-4776-89E4-8204DC68C5A2}" type="pres">
      <dgm:prSet presAssocID="{F6051EA7-975A-46D7-9038-293E7B3FD23E}" presName="sibTrans" presStyleLbl="sibTrans2D1" presStyleIdx="2" presStyleCnt="5"/>
      <dgm:spPr/>
    </dgm:pt>
    <dgm:pt modelId="{DE9CA4AF-3FC5-4774-BA48-C5861EF3EFFC}" type="pres">
      <dgm:prSet presAssocID="{F6051EA7-975A-46D7-9038-293E7B3FD23E}" presName="connectorText" presStyleLbl="sibTrans2D1" presStyleIdx="2" presStyleCnt="5"/>
      <dgm:spPr/>
    </dgm:pt>
    <dgm:pt modelId="{D11E0DFE-667D-42DB-B58F-19033775A6E1}" type="pres">
      <dgm:prSet presAssocID="{9E55265B-9411-4776-AA14-BEA6FEE2E498}" presName="node" presStyleLbl="node1" presStyleIdx="3" presStyleCnt="6">
        <dgm:presLayoutVars>
          <dgm:bulletEnabled val="1"/>
        </dgm:presLayoutVars>
      </dgm:prSet>
      <dgm:spPr/>
    </dgm:pt>
    <dgm:pt modelId="{3840C9D2-1D70-41CE-8EC7-E731CDC1E3AD}" type="pres">
      <dgm:prSet presAssocID="{8D24C2BA-6425-4D71-BBA1-38651E63F816}" presName="sibTrans" presStyleLbl="sibTrans2D1" presStyleIdx="3" presStyleCnt="5"/>
      <dgm:spPr/>
    </dgm:pt>
    <dgm:pt modelId="{CA7FCF43-DDA4-47F1-8866-D8E967A6DF11}" type="pres">
      <dgm:prSet presAssocID="{8D24C2BA-6425-4D71-BBA1-38651E63F816}" presName="connectorText" presStyleLbl="sibTrans2D1" presStyleIdx="3" presStyleCnt="5"/>
      <dgm:spPr/>
    </dgm:pt>
    <dgm:pt modelId="{42846E09-2FB2-4E0D-BA33-9442FFA0BEF6}" type="pres">
      <dgm:prSet presAssocID="{CCAFB088-BD81-4934-ABE3-A43E6DD322C8}" presName="node" presStyleLbl="node1" presStyleIdx="4" presStyleCnt="6">
        <dgm:presLayoutVars>
          <dgm:bulletEnabled val="1"/>
        </dgm:presLayoutVars>
      </dgm:prSet>
      <dgm:spPr/>
    </dgm:pt>
    <dgm:pt modelId="{B3A9BDF0-031E-4DDE-99C4-D4E102FE240D}" type="pres">
      <dgm:prSet presAssocID="{6F18D63A-1348-4008-BDEC-0E85D25B8A58}" presName="sibTrans" presStyleLbl="sibTrans2D1" presStyleIdx="4" presStyleCnt="5"/>
      <dgm:spPr/>
    </dgm:pt>
    <dgm:pt modelId="{0E9EC831-1F99-46FD-8DF2-87D0C7FAE7C0}" type="pres">
      <dgm:prSet presAssocID="{6F18D63A-1348-4008-BDEC-0E85D25B8A58}" presName="connectorText" presStyleLbl="sibTrans2D1" presStyleIdx="4" presStyleCnt="5"/>
      <dgm:spPr/>
    </dgm:pt>
    <dgm:pt modelId="{75AA2CFA-5FFA-4DC4-ABC8-6A45AD6EF6F3}" type="pres">
      <dgm:prSet presAssocID="{91C8EF5F-9DD4-4F91-BD77-34D1FB665689}" presName="node" presStyleLbl="node1" presStyleIdx="5" presStyleCnt="6">
        <dgm:presLayoutVars>
          <dgm:bulletEnabled val="1"/>
        </dgm:presLayoutVars>
      </dgm:prSet>
      <dgm:spPr/>
    </dgm:pt>
  </dgm:ptLst>
  <dgm:cxnLst>
    <dgm:cxn modelId="{72143112-128D-46DA-B64B-EC654B0E791D}" type="presOf" srcId="{BF3B3E2E-D886-4742-A751-84397025280E}" destId="{204267AE-EB93-4BFD-921F-DA160775F868}" srcOrd="1" destOrd="0" presId="urn:microsoft.com/office/officeart/2005/8/layout/process5"/>
    <dgm:cxn modelId="{49C5BC16-E3CF-4C5C-8CE6-E2C58BFADAEE}" type="presOf" srcId="{CCAFB088-BD81-4934-ABE3-A43E6DD322C8}" destId="{42846E09-2FB2-4E0D-BA33-9442FFA0BEF6}" srcOrd="0" destOrd="0" presId="urn:microsoft.com/office/officeart/2005/8/layout/process5"/>
    <dgm:cxn modelId="{3FC3FA1D-2429-4740-A136-D109F0D8879E}" srcId="{6D7F8222-BA3B-425C-94C9-8637A74A6528}" destId="{C7A42263-0FAE-47A1-9B4D-86287F3BE2A8}" srcOrd="1" destOrd="0" parTransId="{23C65936-FC1B-4471-BFD2-55AD9A19008C}" sibTransId="{77DC67F7-2562-4E3A-B64D-14A0D66BE170}"/>
    <dgm:cxn modelId="{41A6A435-9147-4E42-8C18-33770C2EB62D}" srcId="{6D7F8222-BA3B-425C-94C9-8637A74A6528}" destId="{273C5CC0-7671-4DE0-8A3C-B0D8B241F07A}" srcOrd="0" destOrd="0" parTransId="{508B1EFE-9793-4972-B778-A80AF3F781AA}" sibTransId="{BF3B3E2E-D886-4742-A751-84397025280E}"/>
    <dgm:cxn modelId="{9CD0EB3D-2DDD-412B-9473-9A48454D88DB}" srcId="{6D7F8222-BA3B-425C-94C9-8637A74A6528}" destId="{91C8EF5F-9DD4-4F91-BD77-34D1FB665689}" srcOrd="5" destOrd="0" parTransId="{D7786CCE-E458-4766-B903-4E62A88E6EB5}" sibTransId="{0F3BF6C1-E7DB-473D-8D45-0793E6C796DC}"/>
    <dgm:cxn modelId="{F8C54769-EB75-451B-9DD0-904E7DE783EB}" srcId="{6D7F8222-BA3B-425C-94C9-8637A74A6528}" destId="{E79282C0-3D47-4B06-9B79-C05F98D15058}" srcOrd="2" destOrd="0" parTransId="{FC4A569F-1ADE-4DF8-B108-AC4C12C4C6CB}" sibTransId="{F6051EA7-975A-46D7-9038-293E7B3FD23E}"/>
    <dgm:cxn modelId="{C0538C72-43FA-49B3-A5F2-5040EF506175}" type="presOf" srcId="{8D24C2BA-6425-4D71-BBA1-38651E63F816}" destId="{CA7FCF43-DDA4-47F1-8866-D8E967A6DF11}" srcOrd="1" destOrd="0" presId="urn:microsoft.com/office/officeart/2005/8/layout/process5"/>
    <dgm:cxn modelId="{56984C78-7260-452B-8BDC-9B77C9699F56}" type="presOf" srcId="{77DC67F7-2562-4E3A-B64D-14A0D66BE170}" destId="{9451F2FB-E553-4D88-B107-22997DC33A11}" srcOrd="0" destOrd="0" presId="urn:microsoft.com/office/officeart/2005/8/layout/process5"/>
    <dgm:cxn modelId="{FA57AC79-F4ED-4D65-9845-73500A40F711}" type="presOf" srcId="{91C8EF5F-9DD4-4F91-BD77-34D1FB665689}" destId="{75AA2CFA-5FFA-4DC4-ABC8-6A45AD6EF6F3}" srcOrd="0" destOrd="0" presId="urn:microsoft.com/office/officeart/2005/8/layout/process5"/>
    <dgm:cxn modelId="{DAA04186-C46B-43F9-A054-91953AB58F6E}" type="presOf" srcId="{C7A42263-0FAE-47A1-9B4D-86287F3BE2A8}" destId="{ADAF85B4-D291-46E8-BC4D-64E60B584EA1}" srcOrd="0" destOrd="0" presId="urn:microsoft.com/office/officeart/2005/8/layout/process5"/>
    <dgm:cxn modelId="{9284F587-2B85-4647-BDAA-49FDB50564E4}" type="presOf" srcId="{6F18D63A-1348-4008-BDEC-0E85D25B8A58}" destId="{0E9EC831-1F99-46FD-8DF2-87D0C7FAE7C0}" srcOrd="1" destOrd="0" presId="urn:microsoft.com/office/officeart/2005/8/layout/process5"/>
    <dgm:cxn modelId="{9429C18F-E29B-4141-9C82-C809B4220DD9}" type="presOf" srcId="{F6051EA7-975A-46D7-9038-293E7B3FD23E}" destId="{DE9CA4AF-3FC5-4774-BA48-C5861EF3EFFC}" srcOrd="1" destOrd="0" presId="urn:microsoft.com/office/officeart/2005/8/layout/process5"/>
    <dgm:cxn modelId="{C40339B0-B7D7-4017-8953-427CCD628208}" type="presOf" srcId="{BF3B3E2E-D886-4742-A751-84397025280E}" destId="{11871013-ED71-44A6-A60E-5562DBDED631}" srcOrd="0" destOrd="0" presId="urn:microsoft.com/office/officeart/2005/8/layout/process5"/>
    <dgm:cxn modelId="{181012BE-2F82-413A-A7E1-9F3EBDAA5F04}" type="presOf" srcId="{6F18D63A-1348-4008-BDEC-0E85D25B8A58}" destId="{B3A9BDF0-031E-4DDE-99C4-D4E102FE240D}" srcOrd="0" destOrd="0" presId="urn:microsoft.com/office/officeart/2005/8/layout/process5"/>
    <dgm:cxn modelId="{D01082C1-15A7-4A68-8D78-13F7ED92BC17}" type="presOf" srcId="{E79282C0-3D47-4B06-9B79-C05F98D15058}" destId="{0E68A697-3EA9-45EC-BF0E-82475AE2BE7E}" srcOrd="0" destOrd="0" presId="urn:microsoft.com/office/officeart/2005/8/layout/process5"/>
    <dgm:cxn modelId="{DD1834C2-CFBD-4FB8-B401-118D1BFE551D}" type="presOf" srcId="{F6051EA7-975A-46D7-9038-293E7B3FD23E}" destId="{6C565F59-608C-4776-89E4-8204DC68C5A2}" srcOrd="0" destOrd="0" presId="urn:microsoft.com/office/officeart/2005/8/layout/process5"/>
    <dgm:cxn modelId="{F8EF75CC-2774-48D8-B386-77B309D2DF9C}" type="presOf" srcId="{273C5CC0-7671-4DE0-8A3C-B0D8B241F07A}" destId="{1BC3C225-C29F-4F03-B52F-64BCFC9E1690}" srcOrd="0" destOrd="0" presId="urn:microsoft.com/office/officeart/2005/8/layout/process5"/>
    <dgm:cxn modelId="{F047A1D4-6718-4AE9-9CE6-CB38894B7C66}" srcId="{6D7F8222-BA3B-425C-94C9-8637A74A6528}" destId="{CCAFB088-BD81-4934-ABE3-A43E6DD322C8}" srcOrd="4" destOrd="0" parTransId="{5703B8B6-D7D8-4DFF-98F0-41C4BB1A3A6F}" sibTransId="{6F18D63A-1348-4008-BDEC-0E85D25B8A58}"/>
    <dgm:cxn modelId="{F6A806D6-94B7-468D-AC89-0C9EDBA947C1}" type="presOf" srcId="{8D24C2BA-6425-4D71-BBA1-38651E63F816}" destId="{3840C9D2-1D70-41CE-8EC7-E731CDC1E3AD}" srcOrd="0" destOrd="0" presId="urn:microsoft.com/office/officeart/2005/8/layout/process5"/>
    <dgm:cxn modelId="{19F502DE-DF76-48F8-AB32-86A4458F7F45}" type="presOf" srcId="{77DC67F7-2562-4E3A-B64D-14A0D66BE170}" destId="{C11F3536-BA78-4AF0-987F-312B570D0A92}" srcOrd="1" destOrd="0" presId="urn:microsoft.com/office/officeart/2005/8/layout/process5"/>
    <dgm:cxn modelId="{43284DEB-5844-4084-90DC-9DEA80295B3D}" type="presOf" srcId="{9E55265B-9411-4776-AA14-BEA6FEE2E498}" destId="{D11E0DFE-667D-42DB-B58F-19033775A6E1}" srcOrd="0" destOrd="0" presId="urn:microsoft.com/office/officeart/2005/8/layout/process5"/>
    <dgm:cxn modelId="{897A52FD-C9E0-4F3E-9180-364107D9A313}" srcId="{6D7F8222-BA3B-425C-94C9-8637A74A6528}" destId="{9E55265B-9411-4776-AA14-BEA6FEE2E498}" srcOrd="3" destOrd="0" parTransId="{233FC760-AF02-4AA3-BD9E-9F7A39520BFE}" sibTransId="{8D24C2BA-6425-4D71-BBA1-38651E63F816}"/>
    <dgm:cxn modelId="{134313FF-5094-485C-8A1C-63BFADA93F70}" type="presOf" srcId="{6D7F8222-BA3B-425C-94C9-8637A74A6528}" destId="{3F36CEDA-D6AA-4B27-B3C4-D39297593BD0}" srcOrd="0" destOrd="0" presId="urn:microsoft.com/office/officeart/2005/8/layout/process5"/>
    <dgm:cxn modelId="{593C7DF0-AA4C-49B6-8EB0-DC65DD7FB221}" type="presParOf" srcId="{3F36CEDA-D6AA-4B27-B3C4-D39297593BD0}" destId="{1BC3C225-C29F-4F03-B52F-64BCFC9E1690}" srcOrd="0" destOrd="0" presId="urn:microsoft.com/office/officeart/2005/8/layout/process5"/>
    <dgm:cxn modelId="{BE6A5F21-2B94-4EB6-97CD-2E129787AF42}" type="presParOf" srcId="{3F36CEDA-D6AA-4B27-B3C4-D39297593BD0}" destId="{11871013-ED71-44A6-A60E-5562DBDED631}" srcOrd="1" destOrd="0" presId="urn:microsoft.com/office/officeart/2005/8/layout/process5"/>
    <dgm:cxn modelId="{19A5DC69-8AB7-426A-A6B5-FDEE2F2A02DF}" type="presParOf" srcId="{11871013-ED71-44A6-A60E-5562DBDED631}" destId="{204267AE-EB93-4BFD-921F-DA160775F868}" srcOrd="0" destOrd="0" presId="urn:microsoft.com/office/officeart/2005/8/layout/process5"/>
    <dgm:cxn modelId="{291B28DF-AC52-4D30-9B5A-A0E764051E39}" type="presParOf" srcId="{3F36CEDA-D6AA-4B27-B3C4-D39297593BD0}" destId="{ADAF85B4-D291-46E8-BC4D-64E60B584EA1}" srcOrd="2" destOrd="0" presId="urn:microsoft.com/office/officeart/2005/8/layout/process5"/>
    <dgm:cxn modelId="{2B7824D6-98D2-4F45-9440-682CC3D6C4AB}" type="presParOf" srcId="{3F36CEDA-D6AA-4B27-B3C4-D39297593BD0}" destId="{9451F2FB-E553-4D88-B107-22997DC33A11}" srcOrd="3" destOrd="0" presId="urn:microsoft.com/office/officeart/2005/8/layout/process5"/>
    <dgm:cxn modelId="{288695D0-6A03-42AE-BEAD-2980BE00DE48}" type="presParOf" srcId="{9451F2FB-E553-4D88-B107-22997DC33A11}" destId="{C11F3536-BA78-4AF0-987F-312B570D0A92}" srcOrd="0" destOrd="0" presId="urn:microsoft.com/office/officeart/2005/8/layout/process5"/>
    <dgm:cxn modelId="{45345CA3-5D46-471B-86E2-A0301CA7F0A8}" type="presParOf" srcId="{3F36CEDA-D6AA-4B27-B3C4-D39297593BD0}" destId="{0E68A697-3EA9-45EC-BF0E-82475AE2BE7E}" srcOrd="4" destOrd="0" presId="urn:microsoft.com/office/officeart/2005/8/layout/process5"/>
    <dgm:cxn modelId="{4D22E47C-75E1-492B-88A6-2B84F229D5C1}" type="presParOf" srcId="{3F36CEDA-D6AA-4B27-B3C4-D39297593BD0}" destId="{6C565F59-608C-4776-89E4-8204DC68C5A2}" srcOrd="5" destOrd="0" presId="urn:microsoft.com/office/officeart/2005/8/layout/process5"/>
    <dgm:cxn modelId="{21AF5586-A6CA-4F5F-9C70-B4E809606769}" type="presParOf" srcId="{6C565F59-608C-4776-89E4-8204DC68C5A2}" destId="{DE9CA4AF-3FC5-4774-BA48-C5861EF3EFFC}" srcOrd="0" destOrd="0" presId="urn:microsoft.com/office/officeart/2005/8/layout/process5"/>
    <dgm:cxn modelId="{3CFC4386-C5E0-4CD8-8C2B-3F222BCB24D2}" type="presParOf" srcId="{3F36CEDA-D6AA-4B27-B3C4-D39297593BD0}" destId="{D11E0DFE-667D-42DB-B58F-19033775A6E1}" srcOrd="6" destOrd="0" presId="urn:microsoft.com/office/officeart/2005/8/layout/process5"/>
    <dgm:cxn modelId="{64B75EA7-BA20-4C5A-B4EE-87B5D2D5A122}" type="presParOf" srcId="{3F36CEDA-D6AA-4B27-B3C4-D39297593BD0}" destId="{3840C9D2-1D70-41CE-8EC7-E731CDC1E3AD}" srcOrd="7" destOrd="0" presId="urn:microsoft.com/office/officeart/2005/8/layout/process5"/>
    <dgm:cxn modelId="{4585D6AE-DE2E-42CC-8651-A10889BEFC1B}" type="presParOf" srcId="{3840C9D2-1D70-41CE-8EC7-E731CDC1E3AD}" destId="{CA7FCF43-DDA4-47F1-8866-D8E967A6DF11}" srcOrd="0" destOrd="0" presId="urn:microsoft.com/office/officeart/2005/8/layout/process5"/>
    <dgm:cxn modelId="{07036C45-5908-4206-A54F-6969E3FBAAAC}" type="presParOf" srcId="{3F36CEDA-D6AA-4B27-B3C4-D39297593BD0}" destId="{42846E09-2FB2-4E0D-BA33-9442FFA0BEF6}" srcOrd="8" destOrd="0" presId="urn:microsoft.com/office/officeart/2005/8/layout/process5"/>
    <dgm:cxn modelId="{C89F862F-ABB2-4DCA-ACF5-A4F125BD32E0}" type="presParOf" srcId="{3F36CEDA-D6AA-4B27-B3C4-D39297593BD0}" destId="{B3A9BDF0-031E-4DDE-99C4-D4E102FE240D}" srcOrd="9" destOrd="0" presId="urn:microsoft.com/office/officeart/2005/8/layout/process5"/>
    <dgm:cxn modelId="{08CCE855-BEC7-4A4D-8213-66FBCC469286}" type="presParOf" srcId="{B3A9BDF0-031E-4DDE-99C4-D4E102FE240D}" destId="{0E9EC831-1F99-46FD-8DF2-87D0C7FAE7C0}" srcOrd="0" destOrd="0" presId="urn:microsoft.com/office/officeart/2005/8/layout/process5"/>
    <dgm:cxn modelId="{C13F3938-2271-4D79-AE8D-4054EA8005A2}" type="presParOf" srcId="{3F36CEDA-D6AA-4B27-B3C4-D39297593BD0}" destId="{75AA2CFA-5FFA-4DC4-ABC8-6A45AD6EF6F3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D8C1CF-0A25-444C-BC1A-ADCF07BDC7C7}">
      <dsp:nvSpPr>
        <dsp:cNvPr id="0" name=""/>
        <dsp:cNvSpPr/>
      </dsp:nvSpPr>
      <dsp:spPr>
        <a:xfrm>
          <a:off x="97043" y="2718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จนท.เขตลงทะเบียน</a:t>
          </a:r>
        </a:p>
      </dsp:txBody>
      <dsp:txXfrm>
        <a:off x="144776" y="50451"/>
        <a:ext cx="2620721" cy="1534246"/>
      </dsp:txXfrm>
    </dsp:sp>
    <dsp:sp modelId="{222876CA-A52E-4E7F-AD84-1906F5988A54}">
      <dsp:nvSpPr>
        <dsp:cNvPr id="0" name=""/>
        <dsp:cNvSpPr/>
      </dsp:nvSpPr>
      <dsp:spPr>
        <a:xfrm>
          <a:off x="3052255" y="480767"/>
          <a:ext cx="575831" cy="6736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300" kern="1200"/>
        </a:p>
      </dsp:txBody>
      <dsp:txXfrm>
        <a:off x="3052255" y="615490"/>
        <a:ext cx="403082" cy="404168"/>
      </dsp:txXfrm>
    </dsp:sp>
    <dsp:sp modelId="{6234D526-9662-4B61-A9FB-14F4B11982BC}">
      <dsp:nvSpPr>
        <dsp:cNvPr id="0" name=""/>
        <dsp:cNvSpPr/>
      </dsp:nvSpPr>
      <dsp:spPr>
        <a:xfrm>
          <a:off x="3899706" y="2718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351709"/>
                <a:satOff val="-3484"/>
                <a:lumOff val="-2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351709"/>
                <a:satOff val="-3484"/>
                <a:lumOff val="-2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351709"/>
                <a:satOff val="-3484"/>
                <a:lumOff val="-2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จนท.เขตกรอกแบบขอลงทะเบียนผ่านเว็บกลุ่มสารสนเทศ</a:t>
          </a:r>
        </a:p>
      </dsp:txBody>
      <dsp:txXfrm>
        <a:off x="3947439" y="50451"/>
        <a:ext cx="2620721" cy="1534246"/>
      </dsp:txXfrm>
    </dsp:sp>
    <dsp:sp modelId="{F6B3F00A-ACB1-4654-A6BB-AB460374B12D}">
      <dsp:nvSpPr>
        <dsp:cNvPr id="0" name=""/>
        <dsp:cNvSpPr/>
      </dsp:nvSpPr>
      <dsp:spPr>
        <a:xfrm>
          <a:off x="6854918" y="480767"/>
          <a:ext cx="575831" cy="6736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300" kern="1200"/>
        </a:p>
      </dsp:txBody>
      <dsp:txXfrm>
        <a:off x="6854918" y="615490"/>
        <a:ext cx="403082" cy="404168"/>
      </dsp:txXfrm>
    </dsp:sp>
    <dsp:sp modelId="{1A2C0EC2-6A7D-42B1-8165-AFCAF177A1E5}">
      <dsp:nvSpPr>
        <dsp:cNvPr id="0" name=""/>
        <dsp:cNvSpPr/>
      </dsp:nvSpPr>
      <dsp:spPr>
        <a:xfrm>
          <a:off x="7702368" y="2718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2703417"/>
                <a:satOff val="-6968"/>
                <a:lumOff val="-4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703417"/>
                <a:satOff val="-6968"/>
                <a:lumOff val="-4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703417"/>
                <a:satOff val="-6968"/>
                <a:lumOff val="-4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จนท.กลุ่มสารสนเทศตรวจสอบข้อมูล</a:t>
          </a:r>
        </a:p>
      </dsp:txBody>
      <dsp:txXfrm>
        <a:off x="7750101" y="50451"/>
        <a:ext cx="2620721" cy="1534246"/>
      </dsp:txXfrm>
    </dsp:sp>
    <dsp:sp modelId="{7A4A17FE-A696-46EA-AD6E-9D295FD5C3B9}">
      <dsp:nvSpPr>
        <dsp:cNvPr id="0" name=""/>
        <dsp:cNvSpPr/>
      </dsp:nvSpPr>
      <dsp:spPr>
        <a:xfrm rot="5400000">
          <a:off x="8772546" y="1822564"/>
          <a:ext cx="575831" cy="6736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300" kern="1200"/>
        </a:p>
      </dsp:txBody>
      <dsp:txXfrm rot="-5400000">
        <a:off x="8858378" y="1871456"/>
        <a:ext cx="404168" cy="403082"/>
      </dsp:txXfrm>
    </dsp:sp>
    <dsp:sp modelId="{CEEB5196-B4A7-4A4C-A94E-5C38CA82AD6E}">
      <dsp:nvSpPr>
        <dsp:cNvPr id="0" name=""/>
        <dsp:cNvSpPr/>
      </dsp:nvSpPr>
      <dsp:spPr>
        <a:xfrm>
          <a:off x="7702368" y="2718906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055126"/>
                <a:satOff val="-10451"/>
                <a:lumOff val="-705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055126"/>
                <a:satOff val="-10451"/>
                <a:lumOff val="-705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055126"/>
                <a:satOff val="-10451"/>
                <a:lumOff val="-705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จนท.กลุ่มสารสนเทศรับรองสถานะ</a:t>
          </a:r>
        </a:p>
      </dsp:txBody>
      <dsp:txXfrm>
        <a:off x="7750101" y="2766639"/>
        <a:ext cx="2620721" cy="1534246"/>
      </dsp:txXfrm>
    </dsp:sp>
    <dsp:sp modelId="{5BD0091D-BAE7-4DA9-9F93-C3D0E1179330}">
      <dsp:nvSpPr>
        <dsp:cNvPr id="0" name=""/>
        <dsp:cNvSpPr/>
      </dsp:nvSpPr>
      <dsp:spPr>
        <a:xfrm rot="10800000">
          <a:off x="6887512" y="3196955"/>
          <a:ext cx="575831" cy="6736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300" kern="1200"/>
        </a:p>
      </dsp:txBody>
      <dsp:txXfrm rot="10800000">
        <a:off x="7060261" y="3331678"/>
        <a:ext cx="403082" cy="404168"/>
      </dsp:txXfrm>
    </dsp:sp>
    <dsp:sp modelId="{F9A5FCB7-B922-4B2D-881E-F572CA1B2A55}">
      <dsp:nvSpPr>
        <dsp:cNvPr id="0" name=""/>
        <dsp:cNvSpPr/>
      </dsp:nvSpPr>
      <dsp:spPr>
        <a:xfrm>
          <a:off x="3899706" y="2718906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5406834"/>
                <a:satOff val="-13935"/>
                <a:lumOff val="-941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406834"/>
                <a:satOff val="-13935"/>
                <a:lumOff val="-941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406834"/>
                <a:satOff val="-13935"/>
                <a:lumOff val="-941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แจ้งผลการรับรองบนเว็บกลุ่มสารสนเทศ</a:t>
          </a:r>
        </a:p>
      </dsp:txBody>
      <dsp:txXfrm>
        <a:off x="3947439" y="2766639"/>
        <a:ext cx="2620721" cy="1534246"/>
      </dsp:txXfrm>
    </dsp:sp>
    <dsp:sp modelId="{BA52EE8C-1975-4FCC-8815-41DB5CFBD07F}">
      <dsp:nvSpPr>
        <dsp:cNvPr id="0" name=""/>
        <dsp:cNvSpPr/>
      </dsp:nvSpPr>
      <dsp:spPr>
        <a:xfrm rot="10800000">
          <a:off x="3084849" y="3196955"/>
          <a:ext cx="575831" cy="6736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300" kern="1200"/>
        </a:p>
      </dsp:txBody>
      <dsp:txXfrm rot="10800000">
        <a:off x="3257598" y="3331678"/>
        <a:ext cx="403082" cy="404168"/>
      </dsp:txXfrm>
    </dsp:sp>
    <dsp:sp modelId="{3F16372F-DDC8-4E73-88E3-3D9F6242F8D2}">
      <dsp:nvSpPr>
        <dsp:cNvPr id="0" name=""/>
        <dsp:cNvSpPr/>
      </dsp:nvSpPr>
      <dsp:spPr>
        <a:xfrm>
          <a:off x="97043" y="2718906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จนท.เขตเข้าใช้งานในระบบออกรหัส </a:t>
          </a:r>
          <a:r>
            <a:rPr lang="en-US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G</a:t>
          </a:r>
          <a:endParaRPr lang="th-TH" sz="2800" kern="1200" dirty="0">
            <a:latin typeface="TH Sarabun New" panose="020B0500040200020003" pitchFamily="34" charset="-34"/>
            <a:cs typeface="TH Sarabun New" panose="020B0500040200020003" pitchFamily="34" charset="-34"/>
          </a:endParaRPr>
        </a:p>
      </dsp:txBody>
      <dsp:txXfrm>
        <a:off x="144776" y="2766639"/>
        <a:ext cx="2620721" cy="15342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A2A154-A81D-4E73-9D40-83E651037E0B}">
      <dsp:nvSpPr>
        <dsp:cNvPr id="0" name=""/>
        <dsp:cNvSpPr/>
      </dsp:nvSpPr>
      <dsp:spPr>
        <a:xfrm>
          <a:off x="97043" y="2718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9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โรงเรียนลงทะเบียน</a:t>
          </a:r>
        </a:p>
      </dsp:txBody>
      <dsp:txXfrm>
        <a:off x="144776" y="50451"/>
        <a:ext cx="2620721" cy="1534246"/>
      </dsp:txXfrm>
    </dsp:sp>
    <dsp:sp modelId="{62AA66A4-18B4-46EF-88D2-341515C8BF8F}">
      <dsp:nvSpPr>
        <dsp:cNvPr id="0" name=""/>
        <dsp:cNvSpPr/>
      </dsp:nvSpPr>
      <dsp:spPr>
        <a:xfrm>
          <a:off x="3052255" y="480767"/>
          <a:ext cx="575831" cy="6736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400" kern="1200"/>
        </a:p>
      </dsp:txBody>
      <dsp:txXfrm>
        <a:off x="3052255" y="615490"/>
        <a:ext cx="403082" cy="404168"/>
      </dsp:txXfrm>
    </dsp:sp>
    <dsp:sp modelId="{DDEECF08-97CF-4525-96A7-1377A78C70B7}">
      <dsp:nvSpPr>
        <dsp:cNvPr id="0" name=""/>
        <dsp:cNvSpPr/>
      </dsp:nvSpPr>
      <dsp:spPr>
        <a:xfrm>
          <a:off x="3899706" y="2718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9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 เขตตรวจสอบข้อมูล</a:t>
          </a:r>
        </a:p>
      </dsp:txBody>
      <dsp:txXfrm>
        <a:off x="3947439" y="50451"/>
        <a:ext cx="2620721" cy="1534246"/>
      </dsp:txXfrm>
    </dsp:sp>
    <dsp:sp modelId="{D89C0CA8-29E0-4055-A73A-4304F876B126}">
      <dsp:nvSpPr>
        <dsp:cNvPr id="0" name=""/>
        <dsp:cNvSpPr/>
      </dsp:nvSpPr>
      <dsp:spPr>
        <a:xfrm>
          <a:off x="6854918" y="480767"/>
          <a:ext cx="575831" cy="6736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400" kern="1200"/>
        </a:p>
      </dsp:txBody>
      <dsp:txXfrm>
        <a:off x="6854918" y="615490"/>
        <a:ext cx="403082" cy="404168"/>
      </dsp:txXfrm>
    </dsp:sp>
    <dsp:sp modelId="{10BFC568-3337-444C-8348-B1C8942271DD}">
      <dsp:nvSpPr>
        <dsp:cNvPr id="0" name=""/>
        <dsp:cNvSpPr/>
      </dsp:nvSpPr>
      <dsp:spPr>
        <a:xfrm>
          <a:off x="7702368" y="2718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9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 เขตรับรองสถานะ</a:t>
          </a:r>
        </a:p>
      </dsp:txBody>
      <dsp:txXfrm>
        <a:off x="7750101" y="50451"/>
        <a:ext cx="2620721" cy="1534246"/>
      </dsp:txXfrm>
    </dsp:sp>
    <dsp:sp modelId="{F743FD47-37D1-44BA-9786-34032035C169}">
      <dsp:nvSpPr>
        <dsp:cNvPr id="0" name=""/>
        <dsp:cNvSpPr/>
      </dsp:nvSpPr>
      <dsp:spPr>
        <a:xfrm rot="5400000">
          <a:off x="8772546" y="1822564"/>
          <a:ext cx="575831" cy="6736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400" kern="1200"/>
        </a:p>
      </dsp:txBody>
      <dsp:txXfrm rot="-5400000">
        <a:off x="8858378" y="1871456"/>
        <a:ext cx="404168" cy="403082"/>
      </dsp:txXfrm>
    </dsp:sp>
    <dsp:sp modelId="{138C4E14-3616-4C3F-B2C5-C04DF7F180C0}">
      <dsp:nvSpPr>
        <dsp:cNvPr id="0" name=""/>
        <dsp:cNvSpPr/>
      </dsp:nvSpPr>
      <dsp:spPr>
        <a:xfrm>
          <a:off x="7702368" y="2718906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9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แจ้งโรงเรียนถึงการรับรอง</a:t>
          </a:r>
        </a:p>
      </dsp:txBody>
      <dsp:txXfrm>
        <a:off x="7750101" y="2766639"/>
        <a:ext cx="2620721" cy="1534246"/>
      </dsp:txXfrm>
    </dsp:sp>
    <dsp:sp modelId="{268F5792-BD01-4B46-B04D-7D6244E8A78E}">
      <dsp:nvSpPr>
        <dsp:cNvPr id="0" name=""/>
        <dsp:cNvSpPr/>
      </dsp:nvSpPr>
      <dsp:spPr>
        <a:xfrm rot="10800000">
          <a:off x="6887512" y="3196955"/>
          <a:ext cx="575831" cy="6736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400" kern="1200"/>
        </a:p>
      </dsp:txBody>
      <dsp:txXfrm rot="10800000">
        <a:off x="7060261" y="3331678"/>
        <a:ext cx="403082" cy="404168"/>
      </dsp:txXfrm>
    </dsp:sp>
    <dsp:sp modelId="{42921081-A3CD-48D7-8E12-F7AD6F5FBA79}">
      <dsp:nvSpPr>
        <dsp:cNvPr id="0" name=""/>
        <dsp:cNvSpPr/>
      </dsp:nvSpPr>
      <dsp:spPr>
        <a:xfrm>
          <a:off x="3899706" y="2718906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9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จนท.โรงเรียนเข้าระบบออกรหัส </a:t>
          </a:r>
          <a:r>
            <a:rPr lang="en-US" sz="39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G</a:t>
          </a:r>
          <a:endParaRPr lang="th-TH" sz="3900" kern="1200" dirty="0">
            <a:latin typeface="TH Sarabun New" panose="020B0500040200020003" pitchFamily="34" charset="-34"/>
            <a:cs typeface="TH Sarabun New" panose="020B0500040200020003" pitchFamily="34" charset="-34"/>
          </a:endParaRPr>
        </a:p>
      </dsp:txBody>
      <dsp:txXfrm>
        <a:off x="3947439" y="2766639"/>
        <a:ext cx="2620721" cy="15342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C3C225-C29F-4F03-B52F-64BCFC9E1690}">
      <dsp:nvSpPr>
        <dsp:cNvPr id="0" name=""/>
        <dsp:cNvSpPr/>
      </dsp:nvSpPr>
      <dsp:spPr>
        <a:xfrm>
          <a:off x="97043" y="2718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โรงเรียนเข้าระบบเพื่อออกรหัส </a:t>
          </a:r>
          <a:r>
            <a:rPr lang="en-US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G</a:t>
          </a:r>
          <a:endParaRPr lang="th-TH" sz="2800" kern="1200" dirty="0">
            <a:latin typeface="TH Sarabun New" panose="020B0500040200020003" pitchFamily="34" charset="-34"/>
            <a:cs typeface="TH Sarabun New" panose="020B0500040200020003" pitchFamily="34" charset="-34"/>
          </a:endParaRPr>
        </a:p>
      </dsp:txBody>
      <dsp:txXfrm>
        <a:off x="144776" y="50451"/>
        <a:ext cx="2620721" cy="1534246"/>
      </dsp:txXfrm>
    </dsp:sp>
    <dsp:sp modelId="{11871013-ED71-44A6-A60E-5562DBDED631}">
      <dsp:nvSpPr>
        <dsp:cNvPr id="0" name=""/>
        <dsp:cNvSpPr/>
      </dsp:nvSpPr>
      <dsp:spPr>
        <a:xfrm>
          <a:off x="3052255" y="480767"/>
          <a:ext cx="575831" cy="6736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300" kern="1200"/>
        </a:p>
      </dsp:txBody>
      <dsp:txXfrm>
        <a:off x="3052255" y="615490"/>
        <a:ext cx="403082" cy="404168"/>
      </dsp:txXfrm>
    </dsp:sp>
    <dsp:sp modelId="{ADAF85B4-D291-46E8-BC4D-64E60B584EA1}">
      <dsp:nvSpPr>
        <dsp:cNvPr id="0" name=""/>
        <dsp:cNvSpPr/>
      </dsp:nvSpPr>
      <dsp:spPr>
        <a:xfrm>
          <a:off x="3899706" y="2718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351709"/>
                <a:satOff val="-3484"/>
                <a:lumOff val="-2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351709"/>
                <a:satOff val="-3484"/>
                <a:lumOff val="-2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351709"/>
                <a:satOff val="-3484"/>
                <a:lumOff val="-2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ค้นหา และเพิ่มข้อมูลนักเรียนพร้อมแนบเอกสารประกอบ</a:t>
          </a:r>
        </a:p>
      </dsp:txBody>
      <dsp:txXfrm>
        <a:off x="3947439" y="50451"/>
        <a:ext cx="2620721" cy="1534246"/>
      </dsp:txXfrm>
    </dsp:sp>
    <dsp:sp modelId="{9451F2FB-E553-4D88-B107-22997DC33A11}">
      <dsp:nvSpPr>
        <dsp:cNvPr id="0" name=""/>
        <dsp:cNvSpPr/>
      </dsp:nvSpPr>
      <dsp:spPr>
        <a:xfrm>
          <a:off x="6854918" y="480767"/>
          <a:ext cx="575831" cy="6736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300" kern="1200"/>
        </a:p>
      </dsp:txBody>
      <dsp:txXfrm>
        <a:off x="6854918" y="615490"/>
        <a:ext cx="403082" cy="404168"/>
      </dsp:txXfrm>
    </dsp:sp>
    <dsp:sp modelId="{0E68A697-3EA9-45EC-BF0E-82475AE2BE7E}">
      <dsp:nvSpPr>
        <dsp:cNvPr id="0" name=""/>
        <dsp:cNvSpPr/>
      </dsp:nvSpPr>
      <dsp:spPr>
        <a:xfrm>
          <a:off x="7702368" y="2718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2703417"/>
                <a:satOff val="-6968"/>
                <a:lumOff val="-4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703417"/>
                <a:satOff val="-6968"/>
                <a:lumOff val="-4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703417"/>
                <a:satOff val="-6968"/>
                <a:lumOff val="-4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 เขตตรวจสอบข้อมูล</a:t>
          </a:r>
        </a:p>
      </dsp:txBody>
      <dsp:txXfrm>
        <a:off x="7750101" y="50451"/>
        <a:ext cx="2620721" cy="1534246"/>
      </dsp:txXfrm>
    </dsp:sp>
    <dsp:sp modelId="{6C565F59-608C-4776-89E4-8204DC68C5A2}">
      <dsp:nvSpPr>
        <dsp:cNvPr id="0" name=""/>
        <dsp:cNvSpPr/>
      </dsp:nvSpPr>
      <dsp:spPr>
        <a:xfrm rot="5400000">
          <a:off x="8772546" y="1822564"/>
          <a:ext cx="575831" cy="6736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300" kern="1200"/>
        </a:p>
      </dsp:txBody>
      <dsp:txXfrm rot="-5400000">
        <a:off x="8858378" y="1871456"/>
        <a:ext cx="404168" cy="403082"/>
      </dsp:txXfrm>
    </dsp:sp>
    <dsp:sp modelId="{D11E0DFE-667D-42DB-B58F-19033775A6E1}">
      <dsp:nvSpPr>
        <dsp:cNvPr id="0" name=""/>
        <dsp:cNvSpPr/>
      </dsp:nvSpPr>
      <dsp:spPr>
        <a:xfrm>
          <a:off x="7702368" y="2718906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055126"/>
                <a:satOff val="-10451"/>
                <a:lumOff val="-705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055126"/>
                <a:satOff val="-10451"/>
                <a:lumOff val="-705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055126"/>
                <a:satOff val="-10451"/>
                <a:lumOff val="-705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จนท.เขตรับรองข้อมูล</a:t>
          </a:r>
        </a:p>
      </dsp:txBody>
      <dsp:txXfrm>
        <a:off x="7750101" y="2766639"/>
        <a:ext cx="2620721" cy="1534246"/>
      </dsp:txXfrm>
    </dsp:sp>
    <dsp:sp modelId="{3840C9D2-1D70-41CE-8EC7-E731CDC1E3AD}">
      <dsp:nvSpPr>
        <dsp:cNvPr id="0" name=""/>
        <dsp:cNvSpPr/>
      </dsp:nvSpPr>
      <dsp:spPr>
        <a:xfrm rot="10800000">
          <a:off x="6887512" y="3196955"/>
          <a:ext cx="575831" cy="6736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300" kern="1200"/>
        </a:p>
      </dsp:txBody>
      <dsp:txXfrm rot="10800000">
        <a:off x="7060261" y="3331678"/>
        <a:ext cx="403082" cy="404168"/>
      </dsp:txXfrm>
    </dsp:sp>
    <dsp:sp modelId="{42846E09-2FB2-4E0D-BA33-9442FFA0BEF6}">
      <dsp:nvSpPr>
        <dsp:cNvPr id="0" name=""/>
        <dsp:cNvSpPr/>
      </dsp:nvSpPr>
      <dsp:spPr>
        <a:xfrm>
          <a:off x="3899706" y="2718906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5406834"/>
                <a:satOff val="-13935"/>
                <a:lumOff val="-941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406834"/>
                <a:satOff val="-13935"/>
                <a:lumOff val="-941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406834"/>
                <a:satOff val="-13935"/>
                <a:lumOff val="-941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โรงเรียนดาวน์โหลด </a:t>
          </a:r>
          <a:r>
            <a:rPr lang="en-US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Excel </a:t>
          </a:r>
          <a:r>
            <a:rPr lang="th-TH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ที่มีรหัส </a:t>
          </a:r>
          <a:r>
            <a:rPr lang="en-US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G </a:t>
          </a:r>
          <a:r>
            <a:rPr lang="th-TH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ไปใช้</a:t>
          </a:r>
        </a:p>
      </dsp:txBody>
      <dsp:txXfrm>
        <a:off x="3947439" y="2766639"/>
        <a:ext cx="2620721" cy="1534246"/>
      </dsp:txXfrm>
    </dsp:sp>
    <dsp:sp modelId="{B3A9BDF0-031E-4DDE-99C4-D4E102FE240D}">
      <dsp:nvSpPr>
        <dsp:cNvPr id="0" name=""/>
        <dsp:cNvSpPr/>
      </dsp:nvSpPr>
      <dsp:spPr>
        <a:xfrm rot="10800000">
          <a:off x="3084849" y="3196955"/>
          <a:ext cx="575831" cy="67361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300" kern="1200"/>
        </a:p>
      </dsp:txBody>
      <dsp:txXfrm rot="10800000">
        <a:off x="3257598" y="3331678"/>
        <a:ext cx="403082" cy="404168"/>
      </dsp:txXfrm>
    </dsp:sp>
    <dsp:sp modelId="{75AA2CFA-5FFA-4DC4-ABC8-6A45AD6EF6F3}">
      <dsp:nvSpPr>
        <dsp:cNvPr id="0" name=""/>
        <dsp:cNvSpPr/>
      </dsp:nvSpPr>
      <dsp:spPr>
        <a:xfrm>
          <a:off x="97043" y="2718906"/>
          <a:ext cx="2716187" cy="16297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นำรหัส </a:t>
          </a:r>
          <a:r>
            <a:rPr lang="en-US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G </a:t>
          </a:r>
          <a:r>
            <a:rPr lang="th-TH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ของเด็กมาเพิ่มในระบบ </a:t>
          </a:r>
          <a:r>
            <a:rPr lang="en-US" sz="2800" kern="1200" dirty="0">
              <a:latin typeface="TH Sarabun New" panose="020B0500040200020003" pitchFamily="34" charset="-34"/>
              <a:cs typeface="TH Sarabun New" panose="020B0500040200020003" pitchFamily="34" charset="-34"/>
            </a:rPr>
            <a:t>DMC</a:t>
          </a:r>
          <a:endParaRPr lang="th-TH" sz="2800" kern="1200" dirty="0">
            <a:latin typeface="TH Sarabun New" panose="020B0500040200020003" pitchFamily="34" charset="-34"/>
            <a:cs typeface="TH Sarabun New" panose="020B0500040200020003" pitchFamily="34" charset="-34"/>
          </a:endParaRPr>
        </a:p>
      </dsp:txBody>
      <dsp:txXfrm>
        <a:off x="144776" y="2766639"/>
        <a:ext cx="2620721" cy="1534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F5CDB-16AB-44BD-9E37-1778EF38D0DD}" type="datetimeFigureOut">
              <a:rPr lang="th-TH" smtClean="0"/>
              <a:t>22/05/61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84FED-5901-47C9-882D-4E3DDB70EFF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9949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84FED-5901-47C9-882D-4E3DDB70EFF7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1201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84FED-5901-47C9-882D-4E3DDB70EFF7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3288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84FED-5901-47C9-882D-4E3DDB70EFF7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10219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84FED-5901-47C9-882D-4E3DDB70EFF7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4563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84FED-5901-47C9-882D-4E3DDB70EFF7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1316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84FED-5901-47C9-882D-4E3DDB70EFF7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42225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E3FF-B631-4626-91E2-B10378886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4612B5-1DC6-48D7-AB91-77FA4AB6E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6F7E3-9958-483D-993E-335133DB0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181B-0E3B-44F1-8DC5-5BC751379D1E}" type="datetimeFigureOut">
              <a:rPr lang="th-TH" smtClean="0"/>
              <a:t>22/05/61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86C8D-9C95-41BE-8A0A-52394049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7FB1B-A975-42E3-B941-792255F81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DC67-B61E-4EF2-8F90-9D15422D4E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4413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6BEBA-32A3-4550-9DA7-79E1701B0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73CED9-10D5-4A29-BC4C-842557AB7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2C6D9-4CC3-41C6-B4C6-0B6FAD55E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181B-0E3B-44F1-8DC5-5BC751379D1E}" type="datetimeFigureOut">
              <a:rPr lang="th-TH" smtClean="0"/>
              <a:t>22/05/61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E9CCD-8D05-47A1-8866-CE26F31A8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E3DEB-BD32-4A21-8A2B-34B0315E3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DC67-B61E-4EF2-8F90-9D15422D4E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1105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9C8402-51E3-4454-B707-A978C8E523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12EB4E-E1CF-4A22-AECF-AE7AFFF8B3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90835-8698-406D-AE69-206C3DE82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181B-0E3B-44F1-8DC5-5BC751379D1E}" type="datetimeFigureOut">
              <a:rPr lang="th-TH" smtClean="0"/>
              <a:t>22/05/61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81C51-CB4E-4D8B-BCCC-372DCBD5B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575BB-D70E-44BD-AA0B-0D045DAD9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DC67-B61E-4EF2-8F90-9D15422D4E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9489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3F60C-3424-42C9-B6AA-9BE9AD89E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8A693-E38F-4B83-8ACD-0750A249B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BFD7E-5FDF-4572-99C2-42A0B5F5D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181B-0E3B-44F1-8DC5-5BC751379D1E}" type="datetimeFigureOut">
              <a:rPr lang="th-TH" smtClean="0"/>
              <a:t>22/05/61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DD580-2E23-4A1B-9717-6671ADB89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84C76-65EE-4A9F-9D12-BFD1F9E0F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DC67-B61E-4EF2-8F90-9D15422D4E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6083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86345-77AB-4137-A6C1-DA40BE52E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800E3-9B30-4A4A-8381-E39A94AC4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B599A-7EC0-431F-810F-CD5E3AD31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181B-0E3B-44F1-8DC5-5BC751379D1E}" type="datetimeFigureOut">
              <a:rPr lang="th-TH" smtClean="0"/>
              <a:t>22/05/61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5F4BD-6831-4CD4-A187-9FFCED644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838E5-0EB2-4152-8DD6-B420DAB92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DC67-B61E-4EF2-8F90-9D15422D4E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9075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AF0F9-E352-4196-815D-96AE1EDC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A65E1-0BC6-4E3F-AA4F-610554F76A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DABF29-1956-4F7F-B534-9C38195C18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62427C-E97E-4027-8AD1-0494A72D4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181B-0E3B-44F1-8DC5-5BC751379D1E}" type="datetimeFigureOut">
              <a:rPr lang="th-TH" smtClean="0"/>
              <a:t>22/05/61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2B169C-62E4-4BB2-83EE-B81CB52F5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0E6171-EE05-422B-9AC1-DB8B87B8D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DC67-B61E-4EF2-8F90-9D15422D4E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2191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DCF35-CA01-4086-B582-A71C53D10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99F73A-8A54-4BFA-BADD-512183F5A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7D1B72-33C8-498A-AA5F-2394ADACE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65E33F-5850-4A1F-A82F-3984C3B5AE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05B5F7-ACEC-438E-8331-7E9AAD26B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04D6BF-638D-4E35-B402-3BDEEF81B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181B-0E3B-44F1-8DC5-5BC751379D1E}" type="datetimeFigureOut">
              <a:rPr lang="th-TH" smtClean="0"/>
              <a:t>22/05/61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5FAE28-88ED-4CD8-8F97-786D229A3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1825EA-69F3-4954-A3C6-068F13D5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DC67-B61E-4EF2-8F90-9D15422D4E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5445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6343D-C084-43D5-BDBB-7E2BE473E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2D51BA-0F19-4D05-B4B9-4EBDD097C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181B-0E3B-44F1-8DC5-5BC751379D1E}" type="datetimeFigureOut">
              <a:rPr lang="th-TH" smtClean="0"/>
              <a:t>22/05/61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721646-51F8-42FE-A9DB-90161C29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2EDB21-277A-4049-A8DE-907E5D84B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DC67-B61E-4EF2-8F90-9D15422D4E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7575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E7D830-6D44-4EFF-8168-CBFB9680B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181B-0E3B-44F1-8DC5-5BC751379D1E}" type="datetimeFigureOut">
              <a:rPr lang="th-TH" smtClean="0"/>
              <a:t>22/05/61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7867B0-F440-4A48-B90D-E5E50F698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905BB-B47C-410E-AB88-BF822847E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DC67-B61E-4EF2-8F90-9D15422D4E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1929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B7DD0-8460-46E5-8D94-996550030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DF2EE-B20C-4347-B5E1-5E74A3DC4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D22CEE-64ED-4B4E-8DAC-D06B9B91C2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A6C4F3-27E6-4C0D-85FE-97865F2F9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181B-0E3B-44F1-8DC5-5BC751379D1E}" type="datetimeFigureOut">
              <a:rPr lang="th-TH" smtClean="0"/>
              <a:t>22/05/61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2E8E22-7493-4A28-B3A9-6763E602A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E5D8C2-4A22-4E64-9690-2A9C98F34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DC67-B61E-4EF2-8F90-9D15422D4E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1425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5E059-C566-4641-893B-FC43D86CE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20DE0C-1ED4-4DD6-9650-3A569BE079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B4517-83A0-43D2-A1F6-CD281971B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7B3C7-176F-4051-B047-7E6285FD0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181B-0E3B-44F1-8DC5-5BC751379D1E}" type="datetimeFigureOut">
              <a:rPr lang="th-TH" smtClean="0"/>
              <a:t>22/05/61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B9157-0ECD-4A90-8651-8B3126B36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FE5892-0047-4448-987D-F645CFD97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DC67-B61E-4EF2-8F90-9D15422D4E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2580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AED84D-233A-42C5-97E2-977018759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D4807-F18C-4E05-8202-9AC9B05B8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6B739-83CC-4B81-B75E-CE126E92D4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C181B-0E3B-44F1-8DC5-5BC751379D1E}" type="datetimeFigureOut">
              <a:rPr lang="th-TH" smtClean="0"/>
              <a:t>22/05/61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A42F7-810E-4F0F-98DE-F5E5225559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77494-7980-4FCA-8354-B83BE076F7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3DC67-B61E-4EF2-8F90-9D15422D4E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8541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pp-obec.info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pp-obec.info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oo.gl/forms/QDLtIB5y7MJdCNTS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C3A43-B480-4A73-9CF4-97ECAF0E57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6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สรุปแนวทางการดำเนินการออกรหัส </a:t>
            </a:r>
            <a:r>
              <a:rPr lang="en-US" sz="6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G</a:t>
            </a:r>
            <a:br>
              <a:rPr lang="en-US" sz="6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en-US" sz="6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www.gcode.moe.go.th</a:t>
            </a:r>
            <a:endParaRPr lang="th-TH" sz="6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B75DAF-111C-4EFC-81E4-7C0513EBAA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>
                <a:solidFill>
                  <a:srgbClr val="0070C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กลุ่มสารสนเทศ สำนักนโยบายและแผนการศึกษาขั้นพื้นฐาน</a:t>
            </a:r>
          </a:p>
        </p:txBody>
      </p:sp>
    </p:spTree>
    <p:extLst>
      <p:ext uri="{BB962C8B-B14F-4D97-AF65-F5344CB8AC3E}">
        <p14:creationId xmlns:p14="http://schemas.microsoft.com/office/powerpoint/2010/main" val="1590279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69E6A-FA22-4FB3-A284-476C667D0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ระบบจะยกเลิกสถานะเดิมทั้งหมดในวันที่ 23 พ.ค. 61 ดังนี้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D0711-E072-48B0-9DBB-6C6F460CC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b="1" dirty="0">
                <a:solidFill>
                  <a:srgbClr val="00B05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User </a:t>
            </a:r>
            <a:r>
              <a:rPr lang="th-TH" sz="3600" b="1" dirty="0">
                <a:solidFill>
                  <a:srgbClr val="00B05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หน่วยงานต้นสังกัด (เขตพื้นที่) </a:t>
            </a:r>
            <a:r>
              <a:rPr lang="th-TH" sz="3600" dirty="0">
                <a:solidFill>
                  <a:srgbClr val="00B05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สถานะจะถูก </a:t>
            </a:r>
            <a:r>
              <a:rPr lang="en-US" sz="3600" dirty="0">
                <a:solidFill>
                  <a:srgbClr val="00B05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Reset </a:t>
            </a:r>
            <a:r>
              <a:rPr lang="th-TH" sz="3600" dirty="0">
                <a:solidFill>
                  <a:srgbClr val="00B05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เป็นไม่รับรอง ให้ดำเนินการแจ้งชื่อ – นามสกุลตามแบบฟอร์ม (</a:t>
            </a:r>
            <a:r>
              <a:rPr lang="en-US" sz="3600" dirty="0">
                <a:solidFill>
                  <a:srgbClr val="00B05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hlinkClick r:id="rId3"/>
              </a:rPr>
              <a:t>www.bopp-obec.info</a:t>
            </a:r>
            <a:r>
              <a:rPr lang="th-TH" sz="3600" dirty="0">
                <a:solidFill>
                  <a:srgbClr val="00B05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User </a:t>
            </a:r>
            <a:r>
              <a:rPr lang="th-TH" sz="3600" b="1" dirty="0">
                <a:solidFill>
                  <a:schemeClr val="accent2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ระดับสถานศึกษา (โรงเรียน) </a:t>
            </a:r>
            <a:r>
              <a:rPr lang="th-TH" sz="3600" dirty="0">
                <a:solidFill>
                  <a:schemeClr val="accent2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สถานะจะถูก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Reset </a:t>
            </a:r>
            <a:r>
              <a:rPr lang="th-TH" sz="3600" dirty="0">
                <a:solidFill>
                  <a:schemeClr val="accent2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ให้ เขตพื้นที่เข้าตรวจสอบและรับรองสถานะก่อนจึงจะใช้งานได้ (โดย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User </a:t>
            </a:r>
            <a:r>
              <a:rPr lang="th-TH" sz="3600" dirty="0">
                <a:solidFill>
                  <a:schemeClr val="accent2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ของเขตจะต้องถูกรับรองในข้อแรกก่อน)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sz="3600" b="1" dirty="0">
                <a:solidFill>
                  <a:srgbClr val="7030A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เด็ก </a:t>
            </a:r>
            <a:r>
              <a:rPr lang="en-US" sz="3600" b="1" dirty="0">
                <a:solidFill>
                  <a:srgbClr val="7030A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G </a:t>
            </a:r>
            <a:r>
              <a:rPr lang="th-TH" sz="3600" b="1" dirty="0">
                <a:solidFill>
                  <a:srgbClr val="7030A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ที่เคยออกรหัส (ประมาณ 300 คน)</a:t>
            </a:r>
            <a:r>
              <a:rPr lang="th-TH" sz="3600" dirty="0">
                <a:solidFill>
                  <a:srgbClr val="7030A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สถานะจะถูก </a:t>
            </a:r>
            <a:r>
              <a:rPr lang="en-US" sz="3600" dirty="0">
                <a:solidFill>
                  <a:srgbClr val="7030A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Reset </a:t>
            </a:r>
            <a:r>
              <a:rPr lang="th-TH" sz="3600" dirty="0">
                <a:solidFill>
                  <a:srgbClr val="7030A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ให้เขตพื้นที่ดำเนินการตรวจสอบเอกสารและรับรองก่อนจึงจะสามารถนำรหัส </a:t>
            </a:r>
            <a:r>
              <a:rPr lang="en-US" sz="3600" dirty="0">
                <a:solidFill>
                  <a:srgbClr val="7030A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G </a:t>
            </a:r>
            <a:r>
              <a:rPr lang="th-TH" sz="3600" dirty="0">
                <a:solidFill>
                  <a:srgbClr val="7030A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นั้นมาใช้ใน </a:t>
            </a:r>
            <a:r>
              <a:rPr lang="en-US" sz="3600" dirty="0">
                <a:solidFill>
                  <a:srgbClr val="7030A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DMC </a:t>
            </a:r>
            <a:r>
              <a:rPr lang="th-TH" sz="3600" dirty="0">
                <a:solidFill>
                  <a:srgbClr val="7030A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ได้</a:t>
            </a:r>
          </a:p>
        </p:txBody>
      </p:sp>
    </p:spTree>
    <p:extLst>
      <p:ext uri="{BB962C8B-B14F-4D97-AF65-F5344CB8AC3E}">
        <p14:creationId xmlns:p14="http://schemas.microsoft.com/office/powerpoint/2010/main" val="448180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F2F9A-6BDB-4D25-8F7F-5C74891DF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ขั้นตอนการลงทะเบียนใช้งานระบบระดับเขตพื้นที่</a:t>
            </a:r>
            <a:endParaRPr lang="th-TH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8603B51-24A2-4720-97D3-1394BF2F84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0545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07410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BC666-7A44-492D-9A44-7786CAAE5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ขั้นตอนการลงทะเบียนใช้งานระบบระดับโรงเรียน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BAABD63-EBFA-484A-A962-1C6D4B60D9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1903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38228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2C47C-A0DC-4264-8493-00769D001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ขั้นตอนการออกรหัส 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G</a:t>
            </a:r>
            <a:endParaRPr lang="th-TH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E78BE3-A9C0-4DF2-A9C2-5FD8F93619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4744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36523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BDED2-1A30-440E-87FB-186492848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rPr>
              <a:t>หมายเหตุ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11E7A-8A97-4934-BC99-DF4091573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h-TH" sz="3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กรณีที่ยังไม่มีการรับรองรหัส </a:t>
            </a:r>
            <a:r>
              <a:rPr lang="en-US" sz="3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G </a:t>
            </a:r>
            <a:r>
              <a:rPr lang="th-TH" sz="3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จะไม่มีการดึงข้อมูลเข้าสู่</a:t>
            </a:r>
            <a:r>
              <a:rPr lang="en-US" sz="3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DMC</a:t>
            </a:r>
            <a:r>
              <a:rPr lang="th-TH" sz="3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sz="3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ระบบการลงทะเบียนกำลังจะปรับให้มีระดับเขตพื้นที่การศึกษาให้เลือกก่อนลงทะเบียน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sz="3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ขณะนี้ทาง ศูนย์เทคโนโลยีสารสนเทศ สำนักปลัดกระทรวง กำลังดำเนินการแก้ไขให้ระบบทำงานได้รวดเร็วขึ้น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sz="3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จนท. เขตพื้นที่ ที่ลงทะเบียนไปแล้วให้แจ้งการรับรองใหม่ได้ที่ </a:t>
            </a:r>
            <a:r>
              <a:rPr lang="en-US" sz="3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hlinkClick r:id="rId3"/>
              </a:rPr>
              <a:t>www.bopp-obec.info</a:t>
            </a:r>
            <a:r>
              <a:rPr lang="en-US" sz="3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3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หรือที่ </a:t>
            </a:r>
            <a:r>
              <a:rPr lang="en-US" sz="36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  <a:hlinkClick r:id="rId4"/>
              </a:rPr>
              <a:t>https://goo.gl/forms/QDLtIB5y7MJdCNTS2</a:t>
            </a:r>
            <a:endParaRPr lang="th-TH" sz="3600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79459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354</Words>
  <Application>Microsoft Office PowerPoint</Application>
  <PresentationFormat>Widescreen</PresentationFormat>
  <Paragraphs>37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Angsana New</vt:lpstr>
      <vt:lpstr>Arial</vt:lpstr>
      <vt:lpstr>Calibri</vt:lpstr>
      <vt:lpstr>Calibri Light</vt:lpstr>
      <vt:lpstr>Cordia New</vt:lpstr>
      <vt:lpstr>TH Sarabun New</vt:lpstr>
      <vt:lpstr>Wingdings</vt:lpstr>
      <vt:lpstr>Office Theme</vt:lpstr>
      <vt:lpstr>สรุปแนวทางการดำเนินการออกรหัส G www.gcode.moe.go.th</vt:lpstr>
      <vt:lpstr>ระบบจะยกเลิกสถานะเดิมทั้งหมดในวันที่ 23 พ.ค. 61 ดังนี้</vt:lpstr>
      <vt:lpstr>ขั้นตอนการลงทะเบียนใช้งานระบบระดับเขตพื้นที่</vt:lpstr>
      <vt:lpstr>ขั้นตอนการลงทะเบียนใช้งานระบบระดับโรงเรียน</vt:lpstr>
      <vt:lpstr>ขั้นตอนการออกรหัส G</vt:lpstr>
      <vt:lpstr>หมายเหตุ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สรุปแนวทางการดำเนินการออกรหัส G www.gcode.moe.go.th</dc:title>
  <dc:creator>เอกลักษณ์ ทิมทอง</dc:creator>
  <cp:lastModifiedBy>เอกลักษณ์ ทิมทอง</cp:lastModifiedBy>
  <cp:revision>9</cp:revision>
  <dcterms:created xsi:type="dcterms:W3CDTF">2018-05-22T12:35:38Z</dcterms:created>
  <dcterms:modified xsi:type="dcterms:W3CDTF">2018-05-22T15:17:19Z</dcterms:modified>
</cp:coreProperties>
</file>